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5" r:id="rId1"/>
  </p:sldMasterIdLst>
  <p:sldIdLst>
    <p:sldId id="264" r:id="rId2"/>
    <p:sldId id="265" r:id="rId3"/>
    <p:sldId id="257" r:id="rId4"/>
    <p:sldId id="268" r:id="rId5"/>
    <p:sldId id="270" r:id="rId6"/>
    <p:sldId id="275" r:id="rId7"/>
    <p:sldId id="273" r:id="rId8"/>
    <p:sldId id="277" r:id="rId9"/>
    <p:sldId id="279" r:id="rId10"/>
    <p:sldId id="266" r:id="rId11"/>
    <p:sldId id="267" r:id="rId12"/>
    <p:sldId id="271" r:id="rId13"/>
    <p:sldId id="280" r:id="rId14"/>
    <p:sldId id="263" r:id="rId15"/>
    <p:sldId id="276" r:id="rId16"/>
    <p:sldId id="258" r:id="rId17"/>
    <p:sldId id="259" r:id="rId18"/>
    <p:sldId id="260" r:id="rId19"/>
    <p:sldId id="261" r:id="rId20"/>
    <p:sldId id="26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5"/>
    <p:restoredTop sz="94692"/>
  </p:normalViewPr>
  <p:slideViewPr>
    <p:cSldViewPr snapToGrid="0" snapToObjects="1">
      <p:cViewPr varScale="1">
        <p:scale>
          <a:sx n="103" d="100"/>
          <a:sy n="103" d="100"/>
        </p:scale>
        <p:origin x="656" y="1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97DD8D-8007-954E-AED6-7048F369F816}"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122C6F77-978F-1246-8D11-A75556A23D2B}">
      <dgm:prSet phldrT="[Text]"/>
      <dgm:spPr/>
      <dgm:t>
        <a:bodyPr/>
        <a:lstStyle/>
        <a:p>
          <a:r>
            <a:rPr lang="en-US" dirty="0">
              <a:solidFill>
                <a:srgbClr val="2F2B20"/>
              </a:solidFill>
            </a:rPr>
            <a:t>Director</a:t>
          </a:r>
        </a:p>
      </dgm:t>
    </dgm:pt>
    <dgm:pt modelId="{7B2A18D4-0F2F-7A4D-A813-63C53E20AA18}" type="parTrans" cxnId="{E8162759-D272-5642-B22B-7A37E28DEA49}">
      <dgm:prSet/>
      <dgm:spPr/>
      <dgm:t>
        <a:bodyPr/>
        <a:lstStyle/>
        <a:p>
          <a:endParaRPr lang="en-US"/>
        </a:p>
      </dgm:t>
    </dgm:pt>
    <dgm:pt modelId="{88B05C9C-0B24-704B-A90B-CF8B41D0ECAE}" type="sibTrans" cxnId="{E8162759-D272-5642-B22B-7A37E28DEA49}">
      <dgm:prSet/>
      <dgm:spPr/>
      <dgm:t>
        <a:bodyPr/>
        <a:lstStyle/>
        <a:p>
          <a:endParaRPr lang="en-US"/>
        </a:p>
      </dgm:t>
    </dgm:pt>
    <dgm:pt modelId="{C6811863-3BBA-184F-9365-CD82BFD19D3D}" type="asst">
      <dgm:prSet phldrT="[Text]"/>
      <dgm:spPr/>
      <dgm:t>
        <a:bodyPr/>
        <a:lstStyle/>
        <a:p>
          <a:r>
            <a:rPr lang="en-US" dirty="0">
              <a:solidFill>
                <a:srgbClr val="2F2B20"/>
              </a:solidFill>
            </a:rPr>
            <a:t>Admin Support</a:t>
          </a:r>
        </a:p>
      </dgm:t>
    </dgm:pt>
    <dgm:pt modelId="{6ABE4C5F-7EA7-EC44-8BD8-58A90D984C86}" type="parTrans" cxnId="{68C4D926-A25F-A845-908C-6BA5EB91F6ED}">
      <dgm:prSet/>
      <dgm:spPr/>
      <dgm:t>
        <a:bodyPr/>
        <a:lstStyle/>
        <a:p>
          <a:endParaRPr lang="en-US"/>
        </a:p>
      </dgm:t>
    </dgm:pt>
    <dgm:pt modelId="{B6730F1A-7983-EB46-A48E-DF46301C34CF}" type="sibTrans" cxnId="{68C4D926-A25F-A845-908C-6BA5EB91F6ED}">
      <dgm:prSet/>
      <dgm:spPr/>
      <dgm:t>
        <a:bodyPr/>
        <a:lstStyle/>
        <a:p>
          <a:endParaRPr lang="en-US"/>
        </a:p>
      </dgm:t>
    </dgm:pt>
    <dgm:pt modelId="{CF54A188-3802-3545-8467-49C86D0700B4}">
      <dgm:prSet phldrT="[Text]"/>
      <dgm:spPr/>
      <dgm:t>
        <a:bodyPr/>
        <a:lstStyle/>
        <a:p>
          <a:r>
            <a:rPr lang="en-US" dirty="0">
              <a:solidFill>
                <a:srgbClr val="2F2B20"/>
              </a:solidFill>
            </a:rPr>
            <a:t>Head Coach</a:t>
          </a:r>
        </a:p>
      </dgm:t>
    </dgm:pt>
    <dgm:pt modelId="{6AD3CC63-74AD-394E-A62F-C109A91A3314}" type="parTrans" cxnId="{62372665-9DEF-894C-BE7A-1250788AA7AF}">
      <dgm:prSet/>
      <dgm:spPr/>
      <dgm:t>
        <a:bodyPr/>
        <a:lstStyle/>
        <a:p>
          <a:endParaRPr lang="en-US"/>
        </a:p>
      </dgm:t>
    </dgm:pt>
    <dgm:pt modelId="{831B46AF-2B7A-C94D-B38A-02E98642B544}" type="sibTrans" cxnId="{62372665-9DEF-894C-BE7A-1250788AA7AF}">
      <dgm:prSet/>
      <dgm:spPr/>
      <dgm:t>
        <a:bodyPr/>
        <a:lstStyle/>
        <a:p>
          <a:endParaRPr lang="en-US"/>
        </a:p>
      </dgm:t>
    </dgm:pt>
    <dgm:pt modelId="{2B3168F4-CB2D-CD4F-A276-2D3605E4CEF6}">
      <dgm:prSet phldrT="[Text]"/>
      <dgm:spPr/>
      <dgm:t>
        <a:bodyPr/>
        <a:lstStyle/>
        <a:p>
          <a:r>
            <a:rPr lang="en-US" dirty="0">
              <a:solidFill>
                <a:srgbClr val="2F2B20"/>
              </a:solidFill>
            </a:rPr>
            <a:t>Athlete Liaison</a:t>
          </a:r>
        </a:p>
      </dgm:t>
    </dgm:pt>
    <dgm:pt modelId="{8DE4DDB6-CE42-0B46-B3AE-395282C7FF0D}" type="parTrans" cxnId="{BD4254A1-9503-BC47-9F91-68A9D540EC8F}">
      <dgm:prSet/>
      <dgm:spPr/>
      <dgm:t>
        <a:bodyPr/>
        <a:lstStyle/>
        <a:p>
          <a:endParaRPr lang="en-US"/>
        </a:p>
      </dgm:t>
    </dgm:pt>
    <dgm:pt modelId="{6E92BBF2-C24D-2C48-A5C8-0577E8CECDFD}" type="sibTrans" cxnId="{BD4254A1-9503-BC47-9F91-68A9D540EC8F}">
      <dgm:prSet/>
      <dgm:spPr/>
      <dgm:t>
        <a:bodyPr/>
        <a:lstStyle/>
        <a:p>
          <a:endParaRPr lang="en-US"/>
        </a:p>
      </dgm:t>
    </dgm:pt>
    <dgm:pt modelId="{030763CB-F85F-AC45-8AB3-134F9BAAD3D0}">
      <dgm:prSet phldrT="[Text]"/>
      <dgm:spPr/>
      <dgm:t>
        <a:bodyPr/>
        <a:lstStyle/>
        <a:p>
          <a:r>
            <a:rPr lang="en-US" dirty="0">
              <a:solidFill>
                <a:srgbClr val="2F2B20"/>
              </a:solidFill>
            </a:rPr>
            <a:t>Assistant Coaches</a:t>
          </a:r>
        </a:p>
      </dgm:t>
    </dgm:pt>
    <dgm:pt modelId="{25977BE2-D31E-2F4F-AD0A-050EC2D661DF}" type="parTrans" cxnId="{32A4643B-13E3-664A-B4F1-4D71C0D0D2C3}">
      <dgm:prSet/>
      <dgm:spPr/>
      <dgm:t>
        <a:bodyPr/>
        <a:lstStyle/>
        <a:p>
          <a:endParaRPr lang="en-US"/>
        </a:p>
      </dgm:t>
    </dgm:pt>
    <dgm:pt modelId="{DA8A250A-02B2-4D41-9437-25D6E5E9BF40}" type="sibTrans" cxnId="{32A4643B-13E3-664A-B4F1-4D71C0D0D2C3}">
      <dgm:prSet/>
      <dgm:spPr/>
      <dgm:t>
        <a:bodyPr/>
        <a:lstStyle/>
        <a:p>
          <a:endParaRPr lang="en-US"/>
        </a:p>
      </dgm:t>
    </dgm:pt>
    <dgm:pt modelId="{7BEC8709-2C7D-6846-9A6D-0339C390CA92}">
      <dgm:prSet phldrT="[Text]"/>
      <dgm:spPr/>
      <dgm:t>
        <a:bodyPr/>
        <a:lstStyle/>
        <a:p>
          <a:r>
            <a:rPr lang="en-US" dirty="0">
              <a:solidFill>
                <a:srgbClr val="2F2B20"/>
              </a:solidFill>
            </a:rPr>
            <a:t>Athlete Congress</a:t>
          </a:r>
        </a:p>
      </dgm:t>
    </dgm:pt>
    <dgm:pt modelId="{B46A75BC-1702-D946-9941-A6D58477C1CC}" type="parTrans" cxnId="{C12DC25C-06F1-DD4D-B817-A45EC16F3080}">
      <dgm:prSet/>
      <dgm:spPr/>
      <dgm:t>
        <a:bodyPr/>
        <a:lstStyle/>
        <a:p>
          <a:endParaRPr lang="en-US"/>
        </a:p>
      </dgm:t>
    </dgm:pt>
    <dgm:pt modelId="{3C6A9CF8-B937-B14A-A2FC-E167A81786DB}" type="sibTrans" cxnId="{C12DC25C-06F1-DD4D-B817-A45EC16F3080}">
      <dgm:prSet/>
      <dgm:spPr/>
      <dgm:t>
        <a:bodyPr/>
        <a:lstStyle/>
        <a:p>
          <a:endParaRPr lang="en-US"/>
        </a:p>
      </dgm:t>
    </dgm:pt>
    <dgm:pt modelId="{BA3214B6-70FA-294A-82AC-65D36EBA526D}" type="pres">
      <dgm:prSet presAssocID="{B897DD8D-8007-954E-AED6-7048F369F816}" presName="hierChild1" presStyleCnt="0">
        <dgm:presLayoutVars>
          <dgm:orgChart val="1"/>
          <dgm:chPref val="1"/>
          <dgm:dir/>
          <dgm:animOne val="branch"/>
          <dgm:animLvl val="lvl"/>
          <dgm:resizeHandles/>
        </dgm:presLayoutVars>
      </dgm:prSet>
      <dgm:spPr/>
    </dgm:pt>
    <dgm:pt modelId="{9365BFA4-A3BF-0F46-BBBB-E05DF8FB8442}" type="pres">
      <dgm:prSet presAssocID="{122C6F77-978F-1246-8D11-A75556A23D2B}" presName="hierRoot1" presStyleCnt="0">
        <dgm:presLayoutVars>
          <dgm:hierBranch val="init"/>
        </dgm:presLayoutVars>
      </dgm:prSet>
      <dgm:spPr/>
    </dgm:pt>
    <dgm:pt modelId="{59E8083F-6AF5-8843-A7EB-4FFB66435A90}" type="pres">
      <dgm:prSet presAssocID="{122C6F77-978F-1246-8D11-A75556A23D2B}" presName="rootComposite1" presStyleCnt="0"/>
      <dgm:spPr/>
    </dgm:pt>
    <dgm:pt modelId="{223B3910-A814-624E-9B1B-97B4CD911707}" type="pres">
      <dgm:prSet presAssocID="{122C6F77-978F-1246-8D11-A75556A23D2B}" presName="rootText1" presStyleLbl="node0" presStyleIdx="0" presStyleCnt="1">
        <dgm:presLayoutVars>
          <dgm:chPref val="3"/>
        </dgm:presLayoutVars>
      </dgm:prSet>
      <dgm:spPr/>
    </dgm:pt>
    <dgm:pt modelId="{54B9EB03-434B-D04F-9853-8A90550CD965}" type="pres">
      <dgm:prSet presAssocID="{122C6F77-978F-1246-8D11-A75556A23D2B}" presName="rootConnector1" presStyleLbl="node1" presStyleIdx="0" presStyleCnt="0"/>
      <dgm:spPr/>
    </dgm:pt>
    <dgm:pt modelId="{2FF3587A-68EA-BC45-9E67-8F24FEE6C207}" type="pres">
      <dgm:prSet presAssocID="{122C6F77-978F-1246-8D11-A75556A23D2B}" presName="hierChild2" presStyleCnt="0"/>
      <dgm:spPr/>
    </dgm:pt>
    <dgm:pt modelId="{15792BF9-1DBE-9646-8FD8-43991E93702A}" type="pres">
      <dgm:prSet presAssocID="{6AD3CC63-74AD-394E-A62F-C109A91A3314}" presName="Name37" presStyleLbl="parChTrans1D2" presStyleIdx="0" presStyleCnt="3"/>
      <dgm:spPr/>
    </dgm:pt>
    <dgm:pt modelId="{D236FA3E-3646-3A45-9EF3-E1E7AD17878A}" type="pres">
      <dgm:prSet presAssocID="{CF54A188-3802-3545-8467-49C86D0700B4}" presName="hierRoot2" presStyleCnt="0">
        <dgm:presLayoutVars>
          <dgm:hierBranch val="init"/>
        </dgm:presLayoutVars>
      </dgm:prSet>
      <dgm:spPr/>
    </dgm:pt>
    <dgm:pt modelId="{2E5CEE20-A980-A846-962E-FBCE41477A8B}" type="pres">
      <dgm:prSet presAssocID="{CF54A188-3802-3545-8467-49C86D0700B4}" presName="rootComposite" presStyleCnt="0"/>
      <dgm:spPr/>
    </dgm:pt>
    <dgm:pt modelId="{E3DEF589-6778-3743-8B2A-68D25F33BC37}" type="pres">
      <dgm:prSet presAssocID="{CF54A188-3802-3545-8467-49C86D0700B4}" presName="rootText" presStyleLbl="node2" presStyleIdx="0" presStyleCnt="2">
        <dgm:presLayoutVars>
          <dgm:chPref val="3"/>
        </dgm:presLayoutVars>
      </dgm:prSet>
      <dgm:spPr/>
    </dgm:pt>
    <dgm:pt modelId="{272B3396-84B1-7948-A331-7C6C154D469F}" type="pres">
      <dgm:prSet presAssocID="{CF54A188-3802-3545-8467-49C86D0700B4}" presName="rootConnector" presStyleLbl="node2" presStyleIdx="0" presStyleCnt="2"/>
      <dgm:spPr/>
    </dgm:pt>
    <dgm:pt modelId="{CA93DE94-67EC-BF4D-9EE1-A9ACB68F3790}" type="pres">
      <dgm:prSet presAssocID="{CF54A188-3802-3545-8467-49C86D0700B4}" presName="hierChild4" presStyleCnt="0"/>
      <dgm:spPr/>
    </dgm:pt>
    <dgm:pt modelId="{46E512C6-0C83-404E-BD94-C5882BE1FA93}" type="pres">
      <dgm:prSet presAssocID="{25977BE2-D31E-2F4F-AD0A-050EC2D661DF}" presName="Name37" presStyleLbl="parChTrans1D3" presStyleIdx="0" presStyleCnt="2"/>
      <dgm:spPr/>
    </dgm:pt>
    <dgm:pt modelId="{364634A0-DE0B-5E40-B313-89137244F671}" type="pres">
      <dgm:prSet presAssocID="{030763CB-F85F-AC45-8AB3-134F9BAAD3D0}" presName="hierRoot2" presStyleCnt="0">
        <dgm:presLayoutVars>
          <dgm:hierBranch val="init"/>
        </dgm:presLayoutVars>
      </dgm:prSet>
      <dgm:spPr/>
    </dgm:pt>
    <dgm:pt modelId="{D87E9D2E-952A-A947-90E8-2A49B6B75A65}" type="pres">
      <dgm:prSet presAssocID="{030763CB-F85F-AC45-8AB3-134F9BAAD3D0}" presName="rootComposite" presStyleCnt="0"/>
      <dgm:spPr/>
    </dgm:pt>
    <dgm:pt modelId="{37F20B61-3C22-3247-B436-72FB23C40CD0}" type="pres">
      <dgm:prSet presAssocID="{030763CB-F85F-AC45-8AB3-134F9BAAD3D0}" presName="rootText" presStyleLbl="node3" presStyleIdx="0" presStyleCnt="2">
        <dgm:presLayoutVars>
          <dgm:chPref val="3"/>
        </dgm:presLayoutVars>
      </dgm:prSet>
      <dgm:spPr/>
    </dgm:pt>
    <dgm:pt modelId="{339A95DA-C037-E843-9023-369C927C0074}" type="pres">
      <dgm:prSet presAssocID="{030763CB-F85F-AC45-8AB3-134F9BAAD3D0}" presName="rootConnector" presStyleLbl="node3" presStyleIdx="0" presStyleCnt="2"/>
      <dgm:spPr/>
    </dgm:pt>
    <dgm:pt modelId="{64FDA542-7FCD-BB4E-A476-698A51B9FB08}" type="pres">
      <dgm:prSet presAssocID="{030763CB-F85F-AC45-8AB3-134F9BAAD3D0}" presName="hierChild4" presStyleCnt="0"/>
      <dgm:spPr/>
    </dgm:pt>
    <dgm:pt modelId="{D02E666E-6B84-E849-875F-1C5DFF934822}" type="pres">
      <dgm:prSet presAssocID="{030763CB-F85F-AC45-8AB3-134F9BAAD3D0}" presName="hierChild5" presStyleCnt="0"/>
      <dgm:spPr/>
    </dgm:pt>
    <dgm:pt modelId="{6BFE1ED3-F11D-E34A-9448-559639955FCE}" type="pres">
      <dgm:prSet presAssocID="{CF54A188-3802-3545-8467-49C86D0700B4}" presName="hierChild5" presStyleCnt="0"/>
      <dgm:spPr/>
    </dgm:pt>
    <dgm:pt modelId="{5DB56459-F321-7742-903B-76AE6E290431}" type="pres">
      <dgm:prSet presAssocID="{8DE4DDB6-CE42-0B46-B3AE-395282C7FF0D}" presName="Name37" presStyleLbl="parChTrans1D2" presStyleIdx="1" presStyleCnt="3"/>
      <dgm:spPr/>
    </dgm:pt>
    <dgm:pt modelId="{73C044A2-41FB-0C49-9EA4-6EB39A45B959}" type="pres">
      <dgm:prSet presAssocID="{2B3168F4-CB2D-CD4F-A276-2D3605E4CEF6}" presName="hierRoot2" presStyleCnt="0">
        <dgm:presLayoutVars>
          <dgm:hierBranch val="init"/>
        </dgm:presLayoutVars>
      </dgm:prSet>
      <dgm:spPr/>
    </dgm:pt>
    <dgm:pt modelId="{002A4E95-1F25-ED41-9EB1-79F5A508431B}" type="pres">
      <dgm:prSet presAssocID="{2B3168F4-CB2D-CD4F-A276-2D3605E4CEF6}" presName="rootComposite" presStyleCnt="0"/>
      <dgm:spPr/>
    </dgm:pt>
    <dgm:pt modelId="{E2BF9B46-79B4-B74D-B686-89F5BD0BD24F}" type="pres">
      <dgm:prSet presAssocID="{2B3168F4-CB2D-CD4F-A276-2D3605E4CEF6}" presName="rootText" presStyleLbl="node2" presStyleIdx="1" presStyleCnt="2">
        <dgm:presLayoutVars>
          <dgm:chPref val="3"/>
        </dgm:presLayoutVars>
      </dgm:prSet>
      <dgm:spPr/>
    </dgm:pt>
    <dgm:pt modelId="{2D7F3104-B210-0F4E-9811-6ACE2E898575}" type="pres">
      <dgm:prSet presAssocID="{2B3168F4-CB2D-CD4F-A276-2D3605E4CEF6}" presName="rootConnector" presStyleLbl="node2" presStyleIdx="1" presStyleCnt="2"/>
      <dgm:spPr/>
    </dgm:pt>
    <dgm:pt modelId="{E096B363-C752-F440-AD3D-07E848BF6414}" type="pres">
      <dgm:prSet presAssocID="{2B3168F4-CB2D-CD4F-A276-2D3605E4CEF6}" presName="hierChild4" presStyleCnt="0"/>
      <dgm:spPr/>
    </dgm:pt>
    <dgm:pt modelId="{5A7567EA-356D-7D4F-8546-6786BF0F83BA}" type="pres">
      <dgm:prSet presAssocID="{B46A75BC-1702-D946-9941-A6D58477C1CC}" presName="Name37" presStyleLbl="parChTrans1D3" presStyleIdx="1" presStyleCnt="2"/>
      <dgm:spPr/>
    </dgm:pt>
    <dgm:pt modelId="{81817709-268E-6943-A4F9-BECA2D0F1342}" type="pres">
      <dgm:prSet presAssocID="{7BEC8709-2C7D-6846-9A6D-0339C390CA92}" presName="hierRoot2" presStyleCnt="0">
        <dgm:presLayoutVars>
          <dgm:hierBranch val="init"/>
        </dgm:presLayoutVars>
      </dgm:prSet>
      <dgm:spPr/>
    </dgm:pt>
    <dgm:pt modelId="{711118AD-CE62-8744-82FD-9C9ABB1AB8A4}" type="pres">
      <dgm:prSet presAssocID="{7BEC8709-2C7D-6846-9A6D-0339C390CA92}" presName="rootComposite" presStyleCnt="0"/>
      <dgm:spPr/>
    </dgm:pt>
    <dgm:pt modelId="{9C0EC4AF-C74D-7844-BB5D-B6AFAEDEE3DB}" type="pres">
      <dgm:prSet presAssocID="{7BEC8709-2C7D-6846-9A6D-0339C390CA92}" presName="rootText" presStyleLbl="node3" presStyleIdx="1" presStyleCnt="2">
        <dgm:presLayoutVars>
          <dgm:chPref val="3"/>
        </dgm:presLayoutVars>
      </dgm:prSet>
      <dgm:spPr/>
    </dgm:pt>
    <dgm:pt modelId="{0E9A57CF-F34C-854D-A7CB-6CE59EA9FA68}" type="pres">
      <dgm:prSet presAssocID="{7BEC8709-2C7D-6846-9A6D-0339C390CA92}" presName="rootConnector" presStyleLbl="node3" presStyleIdx="1" presStyleCnt="2"/>
      <dgm:spPr/>
    </dgm:pt>
    <dgm:pt modelId="{C122DEA3-4D0D-EB44-BD76-99C672DEEAB9}" type="pres">
      <dgm:prSet presAssocID="{7BEC8709-2C7D-6846-9A6D-0339C390CA92}" presName="hierChild4" presStyleCnt="0"/>
      <dgm:spPr/>
    </dgm:pt>
    <dgm:pt modelId="{01D3DC9D-7332-324C-A261-C66389AF5216}" type="pres">
      <dgm:prSet presAssocID="{7BEC8709-2C7D-6846-9A6D-0339C390CA92}" presName="hierChild5" presStyleCnt="0"/>
      <dgm:spPr/>
    </dgm:pt>
    <dgm:pt modelId="{35A4853C-C06E-8345-A2F1-5A1A5972DECC}" type="pres">
      <dgm:prSet presAssocID="{2B3168F4-CB2D-CD4F-A276-2D3605E4CEF6}" presName="hierChild5" presStyleCnt="0"/>
      <dgm:spPr/>
    </dgm:pt>
    <dgm:pt modelId="{E515079F-9BAD-C041-B9E0-1A401A5B4705}" type="pres">
      <dgm:prSet presAssocID="{122C6F77-978F-1246-8D11-A75556A23D2B}" presName="hierChild3" presStyleCnt="0"/>
      <dgm:spPr/>
    </dgm:pt>
    <dgm:pt modelId="{32F09C58-3ABC-2940-A80E-9517920B0B8D}" type="pres">
      <dgm:prSet presAssocID="{6ABE4C5F-7EA7-EC44-8BD8-58A90D984C86}" presName="Name111" presStyleLbl="parChTrans1D2" presStyleIdx="2" presStyleCnt="3"/>
      <dgm:spPr/>
    </dgm:pt>
    <dgm:pt modelId="{397E9A33-A72A-354F-832F-1504DC38893B}" type="pres">
      <dgm:prSet presAssocID="{C6811863-3BBA-184F-9365-CD82BFD19D3D}" presName="hierRoot3" presStyleCnt="0">
        <dgm:presLayoutVars>
          <dgm:hierBranch val="init"/>
        </dgm:presLayoutVars>
      </dgm:prSet>
      <dgm:spPr/>
    </dgm:pt>
    <dgm:pt modelId="{3771E913-7043-A640-8C6A-F59DD9376D6E}" type="pres">
      <dgm:prSet presAssocID="{C6811863-3BBA-184F-9365-CD82BFD19D3D}" presName="rootComposite3" presStyleCnt="0"/>
      <dgm:spPr/>
    </dgm:pt>
    <dgm:pt modelId="{DEDE2422-1B39-5B41-B17D-9F8225330ADA}" type="pres">
      <dgm:prSet presAssocID="{C6811863-3BBA-184F-9365-CD82BFD19D3D}" presName="rootText3" presStyleLbl="asst1" presStyleIdx="0" presStyleCnt="1">
        <dgm:presLayoutVars>
          <dgm:chPref val="3"/>
        </dgm:presLayoutVars>
      </dgm:prSet>
      <dgm:spPr/>
    </dgm:pt>
    <dgm:pt modelId="{B19D4771-CF13-914E-9A46-2085015B1CA1}" type="pres">
      <dgm:prSet presAssocID="{C6811863-3BBA-184F-9365-CD82BFD19D3D}" presName="rootConnector3" presStyleLbl="asst1" presStyleIdx="0" presStyleCnt="1"/>
      <dgm:spPr/>
    </dgm:pt>
    <dgm:pt modelId="{D3EE1391-01A4-0B42-8803-1CDF252F04BC}" type="pres">
      <dgm:prSet presAssocID="{C6811863-3BBA-184F-9365-CD82BFD19D3D}" presName="hierChild6" presStyleCnt="0"/>
      <dgm:spPr/>
    </dgm:pt>
    <dgm:pt modelId="{FA66ACDA-D0D5-654F-8E64-FCE18CFFF40A}" type="pres">
      <dgm:prSet presAssocID="{C6811863-3BBA-184F-9365-CD82BFD19D3D}" presName="hierChild7" presStyleCnt="0"/>
      <dgm:spPr/>
    </dgm:pt>
  </dgm:ptLst>
  <dgm:cxnLst>
    <dgm:cxn modelId="{98062C12-6DF4-BE4C-938D-212B64EDA45A}" type="presOf" srcId="{030763CB-F85F-AC45-8AB3-134F9BAAD3D0}" destId="{37F20B61-3C22-3247-B436-72FB23C40CD0}" srcOrd="0" destOrd="0" presId="urn:microsoft.com/office/officeart/2005/8/layout/orgChart1"/>
    <dgm:cxn modelId="{68C4D926-A25F-A845-908C-6BA5EB91F6ED}" srcId="{122C6F77-978F-1246-8D11-A75556A23D2B}" destId="{C6811863-3BBA-184F-9365-CD82BFD19D3D}" srcOrd="0" destOrd="0" parTransId="{6ABE4C5F-7EA7-EC44-8BD8-58A90D984C86}" sibTransId="{B6730F1A-7983-EB46-A48E-DF46301C34CF}"/>
    <dgm:cxn modelId="{32A4643B-13E3-664A-B4F1-4D71C0D0D2C3}" srcId="{CF54A188-3802-3545-8467-49C86D0700B4}" destId="{030763CB-F85F-AC45-8AB3-134F9BAAD3D0}" srcOrd="0" destOrd="0" parTransId="{25977BE2-D31E-2F4F-AD0A-050EC2D661DF}" sibTransId="{DA8A250A-02B2-4D41-9437-25D6E5E9BF40}"/>
    <dgm:cxn modelId="{44025A42-AF6F-B34F-BE65-0454BD567483}" type="presOf" srcId="{B897DD8D-8007-954E-AED6-7048F369F816}" destId="{BA3214B6-70FA-294A-82AC-65D36EBA526D}" srcOrd="0" destOrd="0" presId="urn:microsoft.com/office/officeart/2005/8/layout/orgChart1"/>
    <dgm:cxn modelId="{FBA0E34B-8A5E-CF47-985E-9BA372DF96B1}" type="presOf" srcId="{8DE4DDB6-CE42-0B46-B3AE-395282C7FF0D}" destId="{5DB56459-F321-7742-903B-76AE6E290431}" srcOrd="0" destOrd="0" presId="urn:microsoft.com/office/officeart/2005/8/layout/orgChart1"/>
    <dgm:cxn modelId="{E9F49658-D244-984F-96F1-3FB3DE09C0BC}" type="presOf" srcId="{2B3168F4-CB2D-CD4F-A276-2D3605E4CEF6}" destId="{E2BF9B46-79B4-B74D-B686-89F5BD0BD24F}" srcOrd="0" destOrd="0" presId="urn:microsoft.com/office/officeart/2005/8/layout/orgChart1"/>
    <dgm:cxn modelId="{A6471359-8C27-0446-BA3A-63639EC4F904}" type="presOf" srcId="{6ABE4C5F-7EA7-EC44-8BD8-58A90D984C86}" destId="{32F09C58-3ABC-2940-A80E-9517920B0B8D}" srcOrd="0" destOrd="0" presId="urn:microsoft.com/office/officeart/2005/8/layout/orgChart1"/>
    <dgm:cxn modelId="{E8162759-D272-5642-B22B-7A37E28DEA49}" srcId="{B897DD8D-8007-954E-AED6-7048F369F816}" destId="{122C6F77-978F-1246-8D11-A75556A23D2B}" srcOrd="0" destOrd="0" parTransId="{7B2A18D4-0F2F-7A4D-A813-63C53E20AA18}" sibTransId="{88B05C9C-0B24-704B-A90B-CF8B41D0ECAE}"/>
    <dgm:cxn modelId="{C12DC25C-06F1-DD4D-B817-A45EC16F3080}" srcId="{2B3168F4-CB2D-CD4F-A276-2D3605E4CEF6}" destId="{7BEC8709-2C7D-6846-9A6D-0339C390CA92}" srcOrd="0" destOrd="0" parTransId="{B46A75BC-1702-D946-9941-A6D58477C1CC}" sibTransId="{3C6A9CF8-B937-B14A-A2FC-E167A81786DB}"/>
    <dgm:cxn modelId="{62372665-9DEF-894C-BE7A-1250788AA7AF}" srcId="{122C6F77-978F-1246-8D11-A75556A23D2B}" destId="{CF54A188-3802-3545-8467-49C86D0700B4}" srcOrd="1" destOrd="0" parTransId="{6AD3CC63-74AD-394E-A62F-C109A91A3314}" sibTransId="{831B46AF-2B7A-C94D-B38A-02E98642B544}"/>
    <dgm:cxn modelId="{4BD13A66-B7E7-6B4B-9D92-7B6669FDE6BF}" type="presOf" srcId="{7BEC8709-2C7D-6846-9A6D-0339C390CA92}" destId="{0E9A57CF-F34C-854D-A7CB-6CE59EA9FA68}" srcOrd="1" destOrd="0" presId="urn:microsoft.com/office/officeart/2005/8/layout/orgChart1"/>
    <dgm:cxn modelId="{C71E5570-65BD-E143-AACB-F50DC69885D2}" type="presOf" srcId="{7BEC8709-2C7D-6846-9A6D-0339C390CA92}" destId="{9C0EC4AF-C74D-7844-BB5D-B6AFAEDEE3DB}" srcOrd="0" destOrd="0" presId="urn:microsoft.com/office/officeart/2005/8/layout/orgChart1"/>
    <dgm:cxn modelId="{1A5DD97F-F774-1840-8FE6-571B4C17AF32}" type="presOf" srcId="{2B3168F4-CB2D-CD4F-A276-2D3605E4CEF6}" destId="{2D7F3104-B210-0F4E-9811-6ACE2E898575}" srcOrd="1" destOrd="0" presId="urn:microsoft.com/office/officeart/2005/8/layout/orgChart1"/>
    <dgm:cxn modelId="{BD4254A1-9503-BC47-9F91-68A9D540EC8F}" srcId="{122C6F77-978F-1246-8D11-A75556A23D2B}" destId="{2B3168F4-CB2D-CD4F-A276-2D3605E4CEF6}" srcOrd="2" destOrd="0" parTransId="{8DE4DDB6-CE42-0B46-B3AE-395282C7FF0D}" sibTransId="{6E92BBF2-C24D-2C48-A5C8-0577E8CECDFD}"/>
    <dgm:cxn modelId="{A94C7AA3-A8E2-2A43-B7D7-69ED52B979C3}" type="presOf" srcId="{122C6F77-978F-1246-8D11-A75556A23D2B}" destId="{223B3910-A814-624E-9B1B-97B4CD911707}" srcOrd="0" destOrd="0" presId="urn:microsoft.com/office/officeart/2005/8/layout/orgChart1"/>
    <dgm:cxn modelId="{912FF7B7-89F7-E748-9211-DD1B3760C83A}" type="presOf" srcId="{6AD3CC63-74AD-394E-A62F-C109A91A3314}" destId="{15792BF9-1DBE-9646-8FD8-43991E93702A}" srcOrd="0" destOrd="0" presId="urn:microsoft.com/office/officeart/2005/8/layout/orgChart1"/>
    <dgm:cxn modelId="{D2BC8FB8-BFCD-0F45-9CE1-E91BCC375E4B}" type="presOf" srcId="{CF54A188-3802-3545-8467-49C86D0700B4}" destId="{272B3396-84B1-7948-A331-7C6C154D469F}" srcOrd="1" destOrd="0" presId="urn:microsoft.com/office/officeart/2005/8/layout/orgChart1"/>
    <dgm:cxn modelId="{AE0CEBC0-77CC-EE47-851B-F00266B3DE97}" type="presOf" srcId="{B46A75BC-1702-D946-9941-A6D58477C1CC}" destId="{5A7567EA-356D-7D4F-8546-6786BF0F83BA}" srcOrd="0" destOrd="0" presId="urn:microsoft.com/office/officeart/2005/8/layout/orgChart1"/>
    <dgm:cxn modelId="{7257FAC0-07CC-1F4F-916F-399ABB9C8BA4}" type="presOf" srcId="{C6811863-3BBA-184F-9365-CD82BFD19D3D}" destId="{DEDE2422-1B39-5B41-B17D-9F8225330ADA}" srcOrd="0" destOrd="0" presId="urn:microsoft.com/office/officeart/2005/8/layout/orgChart1"/>
    <dgm:cxn modelId="{994885D1-2155-5C4A-83A4-5B05019559C9}" type="presOf" srcId="{C6811863-3BBA-184F-9365-CD82BFD19D3D}" destId="{B19D4771-CF13-914E-9A46-2085015B1CA1}" srcOrd="1" destOrd="0" presId="urn:microsoft.com/office/officeart/2005/8/layout/orgChart1"/>
    <dgm:cxn modelId="{56D79BD3-4315-DC46-8592-6EF75858B02B}" type="presOf" srcId="{25977BE2-D31E-2F4F-AD0A-050EC2D661DF}" destId="{46E512C6-0C83-404E-BD94-C5882BE1FA93}" srcOrd="0" destOrd="0" presId="urn:microsoft.com/office/officeart/2005/8/layout/orgChart1"/>
    <dgm:cxn modelId="{0AAB6BD7-D46C-3543-B8DA-EACFD91D14A1}" type="presOf" srcId="{122C6F77-978F-1246-8D11-A75556A23D2B}" destId="{54B9EB03-434B-D04F-9853-8A90550CD965}" srcOrd="1" destOrd="0" presId="urn:microsoft.com/office/officeart/2005/8/layout/orgChart1"/>
    <dgm:cxn modelId="{C7DF66E8-8BBA-0B40-8EF4-C5006EF167F0}" type="presOf" srcId="{030763CB-F85F-AC45-8AB3-134F9BAAD3D0}" destId="{339A95DA-C037-E843-9023-369C927C0074}" srcOrd="1" destOrd="0" presId="urn:microsoft.com/office/officeart/2005/8/layout/orgChart1"/>
    <dgm:cxn modelId="{D06CFBF4-95B3-9E48-B98C-BD3C3FD1CAA5}" type="presOf" srcId="{CF54A188-3802-3545-8467-49C86D0700B4}" destId="{E3DEF589-6778-3743-8B2A-68D25F33BC37}" srcOrd="0" destOrd="0" presId="urn:microsoft.com/office/officeart/2005/8/layout/orgChart1"/>
    <dgm:cxn modelId="{D56027F9-4C68-4247-8D17-FB7BF43B4166}" type="presParOf" srcId="{BA3214B6-70FA-294A-82AC-65D36EBA526D}" destId="{9365BFA4-A3BF-0F46-BBBB-E05DF8FB8442}" srcOrd="0" destOrd="0" presId="urn:microsoft.com/office/officeart/2005/8/layout/orgChart1"/>
    <dgm:cxn modelId="{D88BA0E7-8AFE-9744-8205-E8DA0F4F522A}" type="presParOf" srcId="{9365BFA4-A3BF-0F46-BBBB-E05DF8FB8442}" destId="{59E8083F-6AF5-8843-A7EB-4FFB66435A90}" srcOrd="0" destOrd="0" presId="urn:microsoft.com/office/officeart/2005/8/layout/orgChart1"/>
    <dgm:cxn modelId="{976A465C-E421-F24C-A7A6-A5296C627131}" type="presParOf" srcId="{59E8083F-6AF5-8843-A7EB-4FFB66435A90}" destId="{223B3910-A814-624E-9B1B-97B4CD911707}" srcOrd="0" destOrd="0" presId="urn:microsoft.com/office/officeart/2005/8/layout/orgChart1"/>
    <dgm:cxn modelId="{BE6B088F-0495-CC4B-83BB-59E3A8CC8372}" type="presParOf" srcId="{59E8083F-6AF5-8843-A7EB-4FFB66435A90}" destId="{54B9EB03-434B-D04F-9853-8A90550CD965}" srcOrd="1" destOrd="0" presId="urn:microsoft.com/office/officeart/2005/8/layout/orgChart1"/>
    <dgm:cxn modelId="{42813337-DD59-7D45-B5F7-395ACBBD8F7A}" type="presParOf" srcId="{9365BFA4-A3BF-0F46-BBBB-E05DF8FB8442}" destId="{2FF3587A-68EA-BC45-9E67-8F24FEE6C207}" srcOrd="1" destOrd="0" presId="urn:microsoft.com/office/officeart/2005/8/layout/orgChart1"/>
    <dgm:cxn modelId="{DBEA7DC4-B2B3-3D4B-A028-484BFDAC357B}" type="presParOf" srcId="{2FF3587A-68EA-BC45-9E67-8F24FEE6C207}" destId="{15792BF9-1DBE-9646-8FD8-43991E93702A}" srcOrd="0" destOrd="0" presId="urn:microsoft.com/office/officeart/2005/8/layout/orgChart1"/>
    <dgm:cxn modelId="{C5869CE3-638C-9549-9584-355E610CDED7}" type="presParOf" srcId="{2FF3587A-68EA-BC45-9E67-8F24FEE6C207}" destId="{D236FA3E-3646-3A45-9EF3-E1E7AD17878A}" srcOrd="1" destOrd="0" presId="urn:microsoft.com/office/officeart/2005/8/layout/orgChart1"/>
    <dgm:cxn modelId="{3AE62FEB-8BB2-6942-81EA-51EC64276C00}" type="presParOf" srcId="{D236FA3E-3646-3A45-9EF3-E1E7AD17878A}" destId="{2E5CEE20-A980-A846-962E-FBCE41477A8B}" srcOrd="0" destOrd="0" presId="urn:microsoft.com/office/officeart/2005/8/layout/orgChart1"/>
    <dgm:cxn modelId="{4F2A7B40-2AA8-EA49-A161-4E00FFACEAAB}" type="presParOf" srcId="{2E5CEE20-A980-A846-962E-FBCE41477A8B}" destId="{E3DEF589-6778-3743-8B2A-68D25F33BC37}" srcOrd="0" destOrd="0" presId="urn:microsoft.com/office/officeart/2005/8/layout/orgChart1"/>
    <dgm:cxn modelId="{8FAF07ED-2E71-C643-AF2A-B7AC424C68A3}" type="presParOf" srcId="{2E5CEE20-A980-A846-962E-FBCE41477A8B}" destId="{272B3396-84B1-7948-A331-7C6C154D469F}" srcOrd="1" destOrd="0" presId="urn:microsoft.com/office/officeart/2005/8/layout/orgChart1"/>
    <dgm:cxn modelId="{9101B069-A289-0F4D-AF2C-6BF7523F2660}" type="presParOf" srcId="{D236FA3E-3646-3A45-9EF3-E1E7AD17878A}" destId="{CA93DE94-67EC-BF4D-9EE1-A9ACB68F3790}" srcOrd="1" destOrd="0" presId="urn:microsoft.com/office/officeart/2005/8/layout/orgChart1"/>
    <dgm:cxn modelId="{D1C7F310-2F6A-B044-B772-EECB36FE10AB}" type="presParOf" srcId="{CA93DE94-67EC-BF4D-9EE1-A9ACB68F3790}" destId="{46E512C6-0C83-404E-BD94-C5882BE1FA93}" srcOrd="0" destOrd="0" presId="urn:microsoft.com/office/officeart/2005/8/layout/orgChart1"/>
    <dgm:cxn modelId="{4EE4E0BD-6A38-2D4B-985D-7981B1536393}" type="presParOf" srcId="{CA93DE94-67EC-BF4D-9EE1-A9ACB68F3790}" destId="{364634A0-DE0B-5E40-B313-89137244F671}" srcOrd="1" destOrd="0" presId="urn:microsoft.com/office/officeart/2005/8/layout/orgChart1"/>
    <dgm:cxn modelId="{69BC525F-AF16-2849-99F7-93F85C822096}" type="presParOf" srcId="{364634A0-DE0B-5E40-B313-89137244F671}" destId="{D87E9D2E-952A-A947-90E8-2A49B6B75A65}" srcOrd="0" destOrd="0" presId="urn:microsoft.com/office/officeart/2005/8/layout/orgChart1"/>
    <dgm:cxn modelId="{D07D50EE-0597-464C-A508-D76D16D57987}" type="presParOf" srcId="{D87E9D2E-952A-A947-90E8-2A49B6B75A65}" destId="{37F20B61-3C22-3247-B436-72FB23C40CD0}" srcOrd="0" destOrd="0" presId="urn:microsoft.com/office/officeart/2005/8/layout/orgChart1"/>
    <dgm:cxn modelId="{132B9209-3FEC-144F-9F5A-FC75515DA50A}" type="presParOf" srcId="{D87E9D2E-952A-A947-90E8-2A49B6B75A65}" destId="{339A95DA-C037-E843-9023-369C927C0074}" srcOrd="1" destOrd="0" presId="urn:microsoft.com/office/officeart/2005/8/layout/orgChart1"/>
    <dgm:cxn modelId="{324F6F7A-2240-144F-84B8-39F88215BD47}" type="presParOf" srcId="{364634A0-DE0B-5E40-B313-89137244F671}" destId="{64FDA542-7FCD-BB4E-A476-698A51B9FB08}" srcOrd="1" destOrd="0" presId="urn:microsoft.com/office/officeart/2005/8/layout/orgChart1"/>
    <dgm:cxn modelId="{5CEDCBD8-F0C4-F142-AFAA-1796E7DC244C}" type="presParOf" srcId="{364634A0-DE0B-5E40-B313-89137244F671}" destId="{D02E666E-6B84-E849-875F-1C5DFF934822}" srcOrd="2" destOrd="0" presId="urn:microsoft.com/office/officeart/2005/8/layout/orgChart1"/>
    <dgm:cxn modelId="{2E506484-FDE9-E441-9F45-9360C77477B2}" type="presParOf" srcId="{D236FA3E-3646-3A45-9EF3-E1E7AD17878A}" destId="{6BFE1ED3-F11D-E34A-9448-559639955FCE}" srcOrd="2" destOrd="0" presId="urn:microsoft.com/office/officeart/2005/8/layout/orgChart1"/>
    <dgm:cxn modelId="{7341F3E1-34AA-7C49-AAEB-5DFB89AF6A3C}" type="presParOf" srcId="{2FF3587A-68EA-BC45-9E67-8F24FEE6C207}" destId="{5DB56459-F321-7742-903B-76AE6E290431}" srcOrd="2" destOrd="0" presId="urn:microsoft.com/office/officeart/2005/8/layout/orgChart1"/>
    <dgm:cxn modelId="{7E43459A-596E-3848-83F3-E55C2679BF56}" type="presParOf" srcId="{2FF3587A-68EA-BC45-9E67-8F24FEE6C207}" destId="{73C044A2-41FB-0C49-9EA4-6EB39A45B959}" srcOrd="3" destOrd="0" presId="urn:microsoft.com/office/officeart/2005/8/layout/orgChart1"/>
    <dgm:cxn modelId="{9AAB0ABE-36AA-5646-9865-C28BEBB7465F}" type="presParOf" srcId="{73C044A2-41FB-0C49-9EA4-6EB39A45B959}" destId="{002A4E95-1F25-ED41-9EB1-79F5A508431B}" srcOrd="0" destOrd="0" presId="urn:microsoft.com/office/officeart/2005/8/layout/orgChart1"/>
    <dgm:cxn modelId="{816FAD64-8944-2944-B219-1D6E4E439246}" type="presParOf" srcId="{002A4E95-1F25-ED41-9EB1-79F5A508431B}" destId="{E2BF9B46-79B4-B74D-B686-89F5BD0BD24F}" srcOrd="0" destOrd="0" presId="urn:microsoft.com/office/officeart/2005/8/layout/orgChart1"/>
    <dgm:cxn modelId="{157995F2-0094-E34D-99B8-23F24DA1C00D}" type="presParOf" srcId="{002A4E95-1F25-ED41-9EB1-79F5A508431B}" destId="{2D7F3104-B210-0F4E-9811-6ACE2E898575}" srcOrd="1" destOrd="0" presId="urn:microsoft.com/office/officeart/2005/8/layout/orgChart1"/>
    <dgm:cxn modelId="{D29C62D1-92E5-7E4A-9438-CBF6EA29A48C}" type="presParOf" srcId="{73C044A2-41FB-0C49-9EA4-6EB39A45B959}" destId="{E096B363-C752-F440-AD3D-07E848BF6414}" srcOrd="1" destOrd="0" presId="urn:microsoft.com/office/officeart/2005/8/layout/orgChart1"/>
    <dgm:cxn modelId="{1268869F-6383-C54E-9FCA-964951F16A87}" type="presParOf" srcId="{E096B363-C752-F440-AD3D-07E848BF6414}" destId="{5A7567EA-356D-7D4F-8546-6786BF0F83BA}" srcOrd="0" destOrd="0" presId="urn:microsoft.com/office/officeart/2005/8/layout/orgChart1"/>
    <dgm:cxn modelId="{63CF37BC-4DB1-6348-8BE3-BA06C4E532E2}" type="presParOf" srcId="{E096B363-C752-F440-AD3D-07E848BF6414}" destId="{81817709-268E-6943-A4F9-BECA2D0F1342}" srcOrd="1" destOrd="0" presId="urn:microsoft.com/office/officeart/2005/8/layout/orgChart1"/>
    <dgm:cxn modelId="{80FAEC77-F12D-D94F-A713-F252B8302CD5}" type="presParOf" srcId="{81817709-268E-6943-A4F9-BECA2D0F1342}" destId="{711118AD-CE62-8744-82FD-9C9ABB1AB8A4}" srcOrd="0" destOrd="0" presId="urn:microsoft.com/office/officeart/2005/8/layout/orgChart1"/>
    <dgm:cxn modelId="{2BDCAD03-9CCD-D54E-B748-0969EF59DF39}" type="presParOf" srcId="{711118AD-CE62-8744-82FD-9C9ABB1AB8A4}" destId="{9C0EC4AF-C74D-7844-BB5D-B6AFAEDEE3DB}" srcOrd="0" destOrd="0" presId="urn:microsoft.com/office/officeart/2005/8/layout/orgChart1"/>
    <dgm:cxn modelId="{122A6002-8BC3-334F-83A9-1CC26E8464C1}" type="presParOf" srcId="{711118AD-CE62-8744-82FD-9C9ABB1AB8A4}" destId="{0E9A57CF-F34C-854D-A7CB-6CE59EA9FA68}" srcOrd="1" destOrd="0" presId="urn:microsoft.com/office/officeart/2005/8/layout/orgChart1"/>
    <dgm:cxn modelId="{9CB11E29-5C70-EA48-95EF-D7A679501A5E}" type="presParOf" srcId="{81817709-268E-6943-A4F9-BECA2D0F1342}" destId="{C122DEA3-4D0D-EB44-BD76-99C672DEEAB9}" srcOrd="1" destOrd="0" presId="urn:microsoft.com/office/officeart/2005/8/layout/orgChart1"/>
    <dgm:cxn modelId="{E3B65DD4-1CF1-6443-99B6-C149E1E60ED2}" type="presParOf" srcId="{81817709-268E-6943-A4F9-BECA2D0F1342}" destId="{01D3DC9D-7332-324C-A261-C66389AF5216}" srcOrd="2" destOrd="0" presId="urn:microsoft.com/office/officeart/2005/8/layout/orgChart1"/>
    <dgm:cxn modelId="{21700F32-0825-9041-998B-21706E49C20E}" type="presParOf" srcId="{73C044A2-41FB-0C49-9EA4-6EB39A45B959}" destId="{35A4853C-C06E-8345-A2F1-5A1A5972DECC}" srcOrd="2" destOrd="0" presId="urn:microsoft.com/office/officeart/2005/8/layout/orgChart1"/>
    <dgm:cxn modelId="{4C3E6DD3-CFC5-7C40-8354-C6A4F216A7FB}" type="presParOf" srcId="{9365BFA4-A3BF-0F46-BBBB-E05DF8FB8442}" destId="{E515079F-9BAD-C041-B9E0-1A401A5B4705}" srcOrd="2" destOrd="0" presId="urn:microsoft.com/office/officeart/2005/8/layout/orgChart1"/>
    <dgm:cxn modelId="{61611979-E929-9049-8526-95FC6E4E81D8}" type="presParOf" srcId="{E515079F-9BAD-C041-B9E0-1A401A5B4705}" destId="{32F09C58-3ABC-2940-A80E-9517920B0B8D}" srcOrd="0" destOrd="0" presId="urn:microsoft.com/office/officeart/2005/8/layout/orgChart1"/>
    <dgm:cxn modelId="{044B15C0-0FD8-2843-B873-C21E3F5879E8}" type="presParOf" srcId="{E515079F-9BAD-C041-B9E0-1A401A5B4705}" destId="{397E9A33-A72A-354F-832F-1504DC38893B}" srcOrd="1" destOrd="0" presId="urn:microsoft.com/office/officeart/2005/8/layout/orgChart1"/>
    <dgm:cxn modelId="{EBDE0951-A67E-E243-B1C9-2DC1F578716B}" type="presParOf" srcId="{397E9A33-A72A-354F-832F-1504DC38893B}" destId="{3771E913-7043-A640-8C6A-F59DD9376D6E}" srcOrd="0" destOrd="0" presId="urn:microsoft.com/office/officeart/2005/8/layout/orgChart1"/>
    <dgm:cxn modelId="{2E2B2095-3D0A-D246-A593-E73D5474E810}" type="presParOf" srcId="{3771E913-7043-A640-8C6A-F59DD9376D6E}" destId="{DEDE2422-1B39-5B41-B17D-9F8225330ADA}" srcOrd="0" destOrd="0" presId="urn:microsoft.com/office/officeart/2005/8/layout/orgChart1"/>
    <dgm:cxn modelId="{AE0D88C0-3225-3748-A91A-393E85187E0F}" type="presParOf" srcId="{3771E913-7043-A640-8C6A-F59DD9376D6E}" destId="{B19D4771-CF13-914E-9A46-2085015B1CA1}" srcOrd="1" destOrd="0" presId="urn:microsoft.com/office/officeart/2005/8/layout/orgChart1"/>
    <dgm:cxn modelId="{BFC42C42-A7C3-B044-B8F4-D31A0F6729C4}" type="presParOf" srcId="{397E9A33-A72A-354F-832F-1504DC38893B}" destId="{D3EE1391-01A4-0B42-8803-1CDF252F04BC}" srcOrd="1" destOrd="0" presId="urn:microsoft.com/office/officeart/2005/8/layout/orgChart1"/>
    <dgm:cxn modelId="{23727D53-8F85-6146-8F1F-EF91001F5F53}" type="presParOf" srcId="{397E9A33-A72A-354F-832F-1504DC38893B}" destId="{FA66ACDA-D0D5-654F-8E64-FCE18CFFF40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97DD8D-8007-954E-AED6-7048F369F816}"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122C6F77-978F-1246-8D11-A75556A23D2B}">
      <dgm:prSet phldrT="[Text]"/>
      <dgm:spPr/>
      <dgm:t>
        <a:bodyPr/>
        <a:lstStyle/>
        <a:p>
          <a:r>
            <a:rPr lang="en-US" dirty="0">
              <a:solidFill>
                <a:srgbClr val="2F2B20"/>
              </a:solidFill>
            </a:rPr>
            <a:t>Director</a:t>
          </a:r>
        </a:p>
        <a:p>
          <a:r>
            <a:rPr lang="en-US" dirty="0">
              <a:solidFill>
                <a:srgbClr val="FF0000"/>
              </a:solidFill>
            </a:rPr>
            <a:t>John Wise</a:t>
          </a:r>
        </a:p>
      </dgm:t>
    </dgm:pt>
    <dgm:pt modelId="{7B2A18D4-0F2F-7A4D-A813-63C53E20AA18}" type="parTrans" cxnId="{E8162759-D272-5642-B22B-7A37E28DEA49}">
      <dgm:prSet/>
      <dgm:spPr/>
      <dgm:t>
        <a:bodyPr/>
        <a:lstStyle/>
        <a:p>
          <a:endParaRPr lang="en-US"/>
        </a:p>
      </dgm:t>
    </dgm:pt>
    <dgm:pt modelId="{88B05C9C-0B24-704B-A90B-CF8B41D0ECAE}" type="sibTrans" cxnId="{E8162759-D272-5642-B22B-7A37E28DEA49}">
      <dgm:prSet/>
      <dgm:spPr/>
      <dgm:t>
        <a:bodyPr/>
        <a:lstStyle/>
        <a:p>
          <a:endParaRPr lang="en-US"/>
        </a:p>
      </dgm:t>
    </dgm:pt>
    <dgm:pt modelId="{C6811863-3BBA-184F-9365-CD82BFD19D3D}" type="asst">
      <dgm:prSet phldrT="[Text]"/>
      <dgm:spPr/>
      <dgm:t>
        <a:bodyPr/>
        <a:lstStyle/>
        <a:p>
          <a:r>
            <a:rPr lang="en-US" dirty="0">
              <a:solidFill>
                <a:srgbClr val="2F2B20"/>
              </a:solidFill>
            </a:rPr>
            <a:t>Board Support</a:t>
          </a:r>
        </a:p>
        <a:p>
          <a:r>
            <a:rPr lang="en-US" dirty="0">
              <a:solidFill>
                <a:srgbClr val="FF0000"/>
              </a:solidFill>
            </a:rPr>
            <a:t>Darren Muci</a:t>
          </a:r>
        </a:p>
      </dgm:t>
    </dgm:pt>
    <dgm:pt modelId="{6ABE4C5F-7EA7-EC44-8BD8-58A90D984C86}" type="parTrans" cxnId="{68C4D926-A25F-A845-908C-6BA5EB91F6ED}">
      <dgm:prSet/>
      <dgm:spPr/>
      <dgm:t>
        <a:bodyPr/>
        <a:lstStyle/>
        <a:p>
          <a:endParaRPr lang="en-US"/>
        </a:p>
      </dgm:t>
    </dgm:pt>
    <dgm:pt modelId="{B6730F1A-7983-EB46-A48E-DF46301C34CF}" type="sibTrans" cxnId="{68C4D926-A25F-A845-908C-6BA5EB91F6ED}">
      <dgm:prSet/>
      <dgm:spPr/>
      <dgm:t>
        <a:bodyPr/>
        <a:lstStyle/>
        <a:p>
          <a:endParaRPr lang="en-US"/>
        </a:p>
      </dgm:t>
    </dgm:pt>
    <dgm:pt modelId="{CF54A188-3802-3545-8467-49C86D0700B4}">
      <dgm:prSet phldrT="[Text]"/>
      <dgm:spPr/>
      <dgm:t>
        <a:bodyPr/>
        <a:lstStyle/>
        <a:p>
          <a:r>
            <a:rPr lang="en-US" dirty="0">
              <a:solidFill>
                <a:srgbClr val="2F2B20"/>
              </a:solidFill>
            </a:rPr>
            <a:t>Head Coach</a:t>
          </a:r>
        </a:p>
        <a:p>
          <a:r>
            <a:rPr lang="en-US" dirty="0">
              <a:solidFill>
                <a:srgbClr val="FF0000"/>
              </a:solidFill>
            </a:rPr>
            <a:t>JK Kornelson</a:t>
          </a:r>
        </a:p>
      </dgm:t>
    </dgm:pt>
    <dgm:pt modelId="{6AD3CC63-74AD-394E-A62F-C109A91A3314}" type="parTrans" cxnId="{62372665-9DEF-894C-BE7A-1250788AA7AF}">
      <dgm:prSet/>
      <dgm:spPr/>
      <dgm:t>
        <a:bodyPr/>
        <a:lstStyle/>
        <a:p>
          <a:endParaRPr lang="en-US"/>
        </a:p>
      </dgm:t>
    </dgm:pt>
    <dgm:pt modelId="{831B46AF-2B7A-C94D-B38A-02E98642B544}" type="sibTrans" cxnId="{62372665-9DEF-894C-BE7A-1250788AA7AF}">
      <dgm:prSet/>
      <dgm:spPr/>
      <dgm:t>
        <a:bodyPr/>
        <a:lstStyle/>
        <a:p>
          <a:endParaRPr lang="en-US"/>
        </a:p>
      </dgm:t>
    </dgm:pt>
    <dgm:pt modelId="{2B3168F4-CB2D-CD4F-A276-2D3605E4CEF6}">
      <dgm:prSet phldrT="[Text]"/>
      <dgm:spPr/>
      <dgm:t>
        <a:bodyPr/>
        <a:lstStyle/>
        <a:p>
          <a:r>
            <a:rPr lang="en-US" dirty="0">
              <a:solidFill>
                <a:srgbClr val="2F2B20"/>
              </a:solidFill>
            </a:rPr>
            <a:t>Athlete Liaison</a:t>
          </a:r>
        </a:p>
        <a:p>
          <a:r>
            <a:rPr lang="en-US" dirty="0">
              <a:solidFill>
                <a:srgbClr val="FF0000"/>
              </a:solidFill>
            </a:rPr>
            <a:t>Tyler Knight</a:t>
          </a:r>
        </a:p>
      </dgm:t>
    </dgm:pt>
    <dgm:pt modelId="{8DE4DDB6-CE42-0B46-B3AE-395282C7FF0D}" type="parTrans" cxnId="{BD4254A1-9503-BC47-9F91-68A9D540EC8F}">
      <dgm:prSet/>
      <dgm:spPr/>
      <dgm:t>
        <a:bodyPr/>
        <a:lstStyle/>
        <a:p>
          <a:endParaRPr lang="en-US"/>
        </a:p>
      </dgm:t>
    </dgm:pt>
    <dgm:pt modelId="{6E92BBF2-C24D-2C48-A5C8-0577E8CECDFD}" type="sibTrans" cxnId="{BD4254A1-9503-BC47-9F91-68A9D540EC8F}">
      <dgm:prSet/>
      <dgm:spPr/>
      <dgm:t>
        <a:bodyPr/>
        <a:lstStyle/>
        <a:p>
          <a:endParaRPr lang="en-US"/>
        </a:p>
      </dgm:t>
    </dgm:pt>
    <dgm:pt modelId="{030763CB-F85F-AC45-8AB3-134F9BAAD3D0}">
      <dgm:prSet phldrT="[Text]"/>
      <dgm:spPr/>
      <dgm:t>
        <a:bodyPr/>
        <a:lstStyle/>
        <a:p>
          <a:r>
            <a:rPr lang="en-US" dirty="0">
              <a:solidFill>
                <a:srgbClr val="2F2B20"/>
              </a:solidFill>
            </a:rPr>
            <a:t>Assistant Coaches</a:t>
          </a:r>
        </a:p>
      </dgm:t>
    </dgm:pt>
    <dgm:pt modelId="{25977BE2-D31E-2F4F-AD0A-050EC2D661DF}" type="parTrans" cxnId="{32A4643B-13E3-664A-B4F1-4D71C0D0D2C3}">
      <dgm:prSet/>
      <dgm:spPr/>
      <dgm:t>
        <a:bodyPr/>
        <a:lstStyle/>
        <a:p>
          <a:endParaRPr lang="en-US"/>
        </a:p>
      </dgm:t>
    </dgm:pt>
    <dgm:pt modelId="{DA8A250A-02B2-4D41-9437-25D6E5E9BF40}" type="sibTrans" cxnId="{32A4643B-13E3-664A-B4F1-4D71C0D0D2C3}">
      <dgm:prSet/>
      <dgm:spPr/>
      <dgm:t>
        <a:bodyPr/>
        <a:lstStyle/>
        <a:p>
          <a:endParaRPr lang="en-US"/>
        </a:p>
      </dgm:t>
    </dgm:pt>
    <dgm:pt modelId="{7BEC8709-2C7D-6846-9A6D-0339C390CA92}">
      <dgm:prSet phldrT="[Text]"/>
      <dgm:spPr/>
      <dgm:t>
        <a:bodyPr/>
        <a:lstStyle/>
        <a:p>
          <a:r>
            <a:rPr lang="en-US" dirty="0">
              <a:solidFill>
                <a:srgbClr val="2F2B20"/>
              </a:solidFill>
            </a:rPr>
            <a:t>Athlete Congress</a:t>
          </a:r>
        </a:p>
        <a:p>
          <a:r>
            <a:rPr lang="en-US" dirty="0">
              <a:solidFill>
                <a:srgbClr val="FF0000"/>
              </a:solidFill>
            </a:rPr>
            <a:t>Team Members</a:t>
          </a:r>
        </a:p>
      </dgm:t>
    </dgm:pt>
    <dgm:pt modelId="{B46A75BC-1702-D946-9941-A6D58477C1CC}" type="parTrans" cxnId="{C12DC25C-06F1-DD4D-B817-A45EC16F3080}">
      <dgm:prSet/>
      <dgm:spPr/>
      <dgm:t>
        <a:bodyPr/>
        <a:lstStyle/>
        <a:p>
          <a:endParaRPr lang="en-US"/>
        </a:p>
      </dgm:t>
    </dgm:pt>
    <dgm:pt modelId="{3C6A9CF8-B937-B14A-A2FC-E167A81786DB}" type="sibTrans" cxnId="{C12DC25C-06F1-DD4D-B817-A45EC16F3080}">
      <dgm:prSet/>
      <dgm:spPr/>
      <dgm:t>
        <a:bodyPr/>
        <a:lstStyle/>
        <a:p>
          <a:endParaRPr lang="en-US"/>
        </a:p>
      </dgm:t>
    </dgm:pt>
    <dgm:pt modelId="{BA3214B6-70FA-294A-82AC-65D36EBA526D}" type="pres">
      <dgm:prSet presAssocID="{B897DD8D-8007-954E-AED6-7048F369F816}" presName="hierChild1" presStyleCnt="0">
        <dgm:presLayoutVars>
          <dgm:orgChart val="1"/>
          <dgm:chPref val="1"/>
          <dgm:dir/>
          <dgm:animOne val="branch"/>
          <dgm:animLvl val="lvl"/>
          <dgm:resizeHandles/>
        </dgm:presLayoutVars>
      </dgm:prSet>
      <dgm:spPr/>
    </dgm:pt>
    <dgm:pt modelId="{9365BFA4-A3BF-0F46-BBBB-E05DF8FB8442}" type="pres">
      <dgm:prSet presAssocID="{122C6F77-978F-1246-8D11-A75556A23D2B}" presName="hierRoot1" presStyleCnt="0">
        <dgm:presLayoutVars>
          <dgm:hierBranch val="init"/>
        </dgm:presLayoutVars>
      </dgm:prSet>
      <dgm:spPr/>
    </dgm:pt>
    <dgm:pt modelId="{59E8083F-6AF5-8843-A7EB-4FFB66435A90}" type="pres">
      <dgm:prSet presAssocID="{122C6F77-978F-1246-8D11-A75556A23D2B}" presName="rootComposite1" presStyleCnt="0"/>
      <dgm:spPr/>
    </dgm:pt>
    <dgm:pt modelId="{223B3910-A814-624E-9B1B-97B4CD911707}" type="pres">
      <dgm:prSet presAssocID="{122C6F77-978F-1246-8D11-A75556A23D2B}" presName="rootText1" presStyleLbl="node0" presStyleIdx="0" presStyleCnt="1">
        <dgm:presLayoutVars>
          <dgm:chPref val="3"/>
        </dgm:presLayoutVars>
      </dgm:prSet>
      <dgm:spPr/>
    </dgm:pt>
    <dgm:pt modelId="{54B9EB03-434B-D04F-9853-8A90550CD965}" type="pres">
      <dgm:prSet presAssocID="{122C6F77-978F-1246-8D11-A75556A23D2B}" presName="rootConnector1" presStyleLbl="node1" presStyleIdx="0" presStyleCnt="0"/>
      <dgm:spPr/>
    </dgm:pt>
    <dgm:pt modelId="{2FF3587A-68EA-BC45-9E67-8F24FEE6C207}" type="pres">
      <dgm:prSet presAssocID="{122C6F77-978F-1246-8D11-A75556A23D2B}" presName="hierChild2" presStyleCnt="0"/>
      <dgm:spPr/>
    </dgm:pt>
    <dgm:pt modelId="{15792BF9-1DBE-9646-8FD8-43991E93702A}" type="pres">
      <dgm:prSet presAssocID="{6AD3CC63-74AD-394E-A62F-C109A91A3314}" presName="Name37" presStyleLbl="parChTrans1D2" presStyleIdx="0" presStyleCnt="3"/>
      <dgm:spPr/>
    </dgm:pt>
    <dgm:pt modelId="{D236FA3E-3646-3A45-9EF3-E1E7AD17878A}" type="pres">
      <dgm:prSet presAssocID="{CF54A188-3802-3545-8467-49C86D0700B4}" presName="hierRoot2" presStyleCnt="0">
        <dgm:presLayoutVars>
          <dgm:hierBranch val="init"/>
        </dgm:presLayoutVars>
      </dgm:prSet>
      <dgm:spPr/>
    </dgm:pt>
    <dgm:pt modelId="{2E5CEE20-A980-A846-962E-FBCE41477A8B}" type="pres">
      <dgm:prSet presAssocID="{CF54A188-3802-3545-8467-49C86D0700B4}" presName="rootComposite" presStyleCnt="0"/>
      <dgm:spPr/>
    </dgm:pt>
    <dgm:pt modelId="{E3DEF589-6778-3743-8B2A-68D25F33BC37}" type="pres">
      <dgm:prSet presAssocID="{CF54A188-3802-3545-8467-49C86D0700B4}" presName="rootText" presStyleLbl="node2" presStyleIdx="0" presStyleCnt="2" custScaleX="155223">
        <dgm:presLayoutVars>
          <dgm:chPref val="3"/>
        </dgm:presLayoutVars>
      </dgm:prSet>
      <dgm:spPr/>
    </dgm:pt>
    <dgm:pt modelId="{272B3396-84B1-7948-A331-7C6C154D469F}" type="pres">
      <dgm:prSet presAssocID="{CF54A188-3802-3545-8467-49C86D0700B4}" presName="rootConnector" presStyleLbl="node2" presStyleIdx="0" presStyleCnt="2"/>
      <dgm:spPr/>
    </dgm:pt>
    <dgm:pt modelId="{CA93DE94-67EC-BF4D-9EE1-A9ACB68F3790}" type="pres">
      <dgm:prSet presAssocID="{CF54A188-3802-3545-8467-49C86D0700B4}" presName="hierChild4" presStyleCnt="0"/>
      <dgm:spPr/>
    </dgm:pt>
    <dgm:pt modelId="{46E512C6-0C83-404E-BD94-C5882BE1FA93}" type="pres">
      <dgm:prSet presAssocID="{25977BE2-D31E-2F4F-AD0A-050EC2D661DF}" presName="Name37" presStyleLbl="parChTrans1D3" presStyleIdx="0" presStyleCnt="2"/>
      <dgm:spPr/>
    </dgm:pt>
    <dgm:pt modelId="{364634A0-DE0B-5E40-B313-89137244F671}" type="pres">
      <dgm:prSet presAssocID="{030763CB-F85F-AC45-8AB3-134F9BAAD3D0}" presName="hierRoot2" presStyleCnt="0">
        <dgm:presLayoutVars>
          <dgm:hierBranch val="init"/>
        </dgm:presLayoutVars>
      </dgm:prSet>
      <dgm:spPr/>
    </dgm:pt>
    <dgm:pt modelId="{D87E9D2E-952A-A947-90E8-2A49B6B75A65}" type="pres">
      <dgm:prSet presAssocID="{030763CB-F85F-AC45-8AB3-134F9BAAD3D0}" presName="rootComposite" presStyleCnt="0"/>
      <dgm:spPr/>
    </dgm:pt>
    <dgm:pt modelId="{37F20B61-3C22-3247-B436-72FB23C40CD0}" type="pres">
      <dgm:prSet presAssocID="{030763CB-F85F-AC45-8AB3-134F9BAAD3D0}" presName="rootText" presStyleLbl="node3" presStyleIdx="0" presStyleCnt="2">
        <dgm:presLayoutVars>
          <dgm:chPref val="3"/>
        </dgm:presLayoutVars>
      </dgm:prSet>
      <dgm:spPr/>
    </dgm:pt>
    <dgm:pt modelId="{339A95DA-C037-E843-9023-369C927C0074}" type="pres">
      <dgm:prSet presAssocID="{030763CB-F85F-AC45-8AB3-134F9BAAD3D0}" presName="rootConnector" presStyleLbl="node3" presStyleIdx="0" presStyleCnt="2"/>
      <dgm:spPr/>
    </dgm:pt>
    <dgm:pt modelId="{64FDA542-7FCD-BB4E-A476-698A51B9FB08}" type="pres">
      <dgm:prSet presAssocID="{030763CB-F85F-AC45-8AB3-134F9BAAD3D0}" presName="hierChild4" presStyleCnt="0"/>
      <dgm:spPr/>
    </dgm:pt>
    <dgm:pt modelId="{D02E666E-6B84-E849-875F-1C5DFF934822}" type="pres">
      <dgm:prSet presAssocID="{030763CB-F85F-AC45-8AB3-134F9BAAD3D0}" presName="hierChild5" presStyleCnt="0"/>
      <dgm:spPr/>
    </dgm:pt>
    <dgm:pt modelId="{6BFE1ED3-F11D-E34A-9448-559639955FCE}" type="pres">
      <dgm:prSet presAssocID="{CF54A188-3802-3545-8467-49C86D0700B4}" presName="hierChild5" presStyleCnt="0"/>
      <dgm:spPr/>
    </dgm:pt>
    <dgm:pt modelId="{5DB56459-F321-7742-903B-76AE6E290431}" type="pres">
      <dgm:prSet presAssocID="{8DE4DDB6-CE42-0B46-B3AE-395282C7FF0D}" presName="Name37" presStyleLbl="parChTrans1D2" presStyleIdx="1" presStyleCnt="3"/>
      <dgm:spPr/>
    </dgm:pt>
    <dgm:pt modelId="{73C044A2-41FB-0C49-9EA4-6EB39A45B959}" type="pres">
      <dgm:prSet presAssocID="{2B3168F4-CB2D-CD4F-A276-2D3605E4CEF6}" presName="hierRoot2" presStyleCnt="0">
        <dgm:presLayoutVars>
          <dgm:hierBranch val="init"/>
        </dgm:presLayoutVars>
      </dgm:prSet>
      <dgm:spPr/>
    </dgm:pt>
    <dgm:pt modelId="{002A4E95-1F25-ED41-9EB1-79F5A508431B}" type="pres">
      <dgm:prSet presAssocID="{2B3168F4-CB2D-CD4F-A276-2D3605E4CEF6}" presName="rootComposite" presStyleCnt="0"/>
      <dgm:spPr/>
    </dgm:pt>
    <dgm:pt modelId="{E2BF9B46-79B4-B74D-B686-89F5BD0BD24F}" type="pres">
      <dgm:prSet presAssocID="{2B3168F4-CB2D-CD4F-A276-2D3605E4CEF6}" presName="rootText" presStyleLbl="node2" presStyleIdx="1" presStyleCnt="2" custScaleX="138554">
        <dgm:presLayoutVars>
          <dgm:chPref val="3"/>
        </dgm:presLayoutVars>
      </dgm:prSet>
      <dgm:spPr/>
    </dgm:pt>
    <dgm:pt modelId="{2D7F3104-B210-0F4E-9811-6ACE2E898575}" type="pres">
      <dgm:prSet presAssocID="{2B3168F4-CB2D-CD4F-A276-2D3605E4CEF6}" presName="rootConnector" presStyleLbl="node2" presStyleIdx="1" presStyleCnt="2"/>
      <dgm:spPr/>
    </dgm:pt>
    <dgm:pt modelId="{E096B363-C752-F440-AD3D-07E848BF6414}" type="pres">
      <dgm:prSet presAssocID="{2B3168F4-CB2D-CD4F-A276-2D3605E4CEF6}" presName="hierChild4" presStyleCnt="0"/>
      <dgm:spPr/>
    </dgm:pt>
    <dgm:pt modelId="{5A7567EA-356D-7D4F-8546-6786BF0F83BA}" type="pres">
      <dgm:prSet presAssocID="{B46A75BC-1702-D946-9941-A6D58477C1CC}" presName="Name37" presStyleLbl="parChTrans1D3" presStyleIdx="1" presStyleCnt="2"/>
      <dgm:spPr/>
    </dgm:pt>
    <dgm:pt modelId="{81817709-268E-6943-A4F9-BECA2D0F1342}" type="pres">
      <dgm:prSet presAssocID="{7BEC8709-2C7D-6846-9A6D-0339C390CA92}" presName="hierRoot2" presStyleCnt="0">
        <dgm:presLayoutVars>
          <dgm:hierBranch val="init"/>
        </dgm:presLayoutVars>
      </dgm:prSet>
      <dgm:spPr/>
    </dgm:pt>
    <dgm:pt modelId="{711118AD-CE62-8744-82FD-9C9ABB1AB8A4}" type="pres">
      <dgm:prSet presAssocID="{7BEC8709-2C7D-6846-9A6D-0339C390CA92}" presName="rootComposite" presStyleCnt="0"/>
      <dgm:spPr/>
    </dgm:pt>
    <dgm:pt modelId="{9C0EC4AF-C74D-7844-BB5D-B6AFAEDEE3DB}" type="pres">
      <dgm:prSet presAssocID="{7BEC8709-2C7D-6846-9A6D-0339C390CA92}" presName="rootText" presStyleLbl="node3" presStyleIdx="1" presStyleCnt="2" custScaleX="132470">
        <dgm:presLayoutVars>
          <dgm:chPref val="3"/>
        </dgm:presLayoutVars>
      </dgm:prSet>
      <dgm:spPr/>
    </dgm:pt>
    <dgm:pt modelId="{0E9A57CF-F34C-854D-A7CB-6CE59EA9FA68}" type="pres">
      <dgm:prSet presAssocID="{7BEC8709-2C7D-6846-9A6D-0339C390CA92}" presName="rootConnector" presStyleLbl="node3" presStyleIdx="1" presStyleCnt="2"/>
      <dgm:spPr/>
    </dgm:pt>
    <dgm:pt modelId="{C122DEA3-4D0D-EB44-BD76-99C672DEEAB9}" type="pres">
      <dgm:prSet presAssocID="{7BEC8709-2C7D-6846-9A6D-0339C390CA92}" presName="hierChild4" presStyleCnt="0"/>
      <dgm:spPr/>
    </dgm:pt>
    <dgm:pt modelId="{01D3DC9D-7332-324C-A261-C66389AF5216}" type="pres">
      <dgm:prSet presAssocID="{7BEC8709-2C7D-6846-9A6D-0339C390CA92}" presName="hierChild5" presStyleCnt="0"/>
      <dgm:spPr/>
    </dgm:pt>
    <dgm:pt modelId="{35A4853C-C06E-8345-A2F1-5A1A5972DECC}" type="pres">
      <dgm:prSet presAssocID="{2B3168F4-CB2D-CD4F-A276-2D3605E4CEF6}" presName="hierChild5" presStyleCnt="0"/>
      <dgm:spPr/>
    </dgm:pt>
    <dgm:pt modelId="{E515079F-9BAD-C041-B9E0-1A401A5B4705}" type="pres">
      <dgm:prSet presAssocID="{122C6F77-978F-1246-8D11-A75556A23D2B}" presName="hierChild3" presStyleCnt="0"/>
      <dgm:spPr/>
    </dgm:pt>
    <dgm:pt modelId="{32F09C58-3ABC-2940-A80E-9517920B0B8D}" type="pres">
      <dgm:prSet presAssocID="{6ABE4C5F-7EA7-EC44-8BD8-58A90D984C86}" presName="Name111" presStyleLbl="parChTrans1D2" presStyleIdx="2" presStyleCnt="3"/>
      <dgm:spPr/>
    </dgm:pt>
    <dgm:pt modelId="{397E9A33-A72A-354F-832F-1504DC38893B}" type="pres">
      <dgm:prSet presAssocID="{C6811863-3BBA-184F-9365-CD82BFD19D3D}" presName="hierRoot3" presStyleCnt="0">
        <dgm:presLayoutVars>
          <dgm:hierBranch val="init"/>
        </dgm:presLayoutVars>
      </dgm:prSet>
      <dgm:spPr/>
    </dgm:pt>
    <dgm:pt modelId="{3771E913-7043-A640-8C6A-F59DD9376D6E}" type="pres">
      <dgm:prSet presAssocID="{C6811863-3BBA-184F-9365-CD82BFD19D3D}" presName="rootComposite3" presStyleCnt="0"/>
      <dgm:spPr/>
    </dgm:pt>
    <dgm:pt modelId="{DEDE2422-1B39-5B41-B17D-9F8225330ADA}" type="pres">
      <dgm:prSet presAssocID="{C6811863-3BBA-184F-9365-CD82BFD19D3D}" presName="rootText3" presStyleLbl="asst1" presStyleIdx="0" presStyleCnt="1" custScaleX="150383">
        <dgm:presLayoutVars>
          <dgm:chPref val="3"/>
        </dgm:presLayoutVars>
      </dgm:prSet>
      <dgm:spPr/>
    </dgm:pt>
    <dgm:pt modelId="{B19D4771-CF13-914E-9A46-2085015B1CA1}" type="pres">
      <dgm:prSet presAssocID="{C6811863-3BBA-184F-9365-CD82BFD19D3D}" presName="rootConnector3" presStyleLbl="asst1" presStyleIdx="0" presStyleCnt="1"/>
      <dgm:spPr/>
    </dgm:pt>
    <dgm:pt modelId="{D3EE1391-01A4-0B42-8803-1CDF252F04BC}" type="pres">
      <dgm:prSet presAssocID="{C6811863-3BBA-184F-9365-CD82BFD19D3D}" presName="hierChild6" presStyleCnt="0"/>
      <dgm:spPr/>
    </dgm:pt>
    <dgm:pt modelId="{FA66ACDA-D0D5-654F-8E64-FCE18CFFF40A}" type="pres">
      <dgm:prSet presAssocID="{C6811863-3BBA-184F-9365-CD82BFD19D3D}" presName="hierChild7" presStyleCnt="0"/>
      <dgm:spPr/>
    </dgm:pt>
  </dgm:ptLst>
  <dgm:cxnLst>
    <dgm:cxn modelId="{76162A0D-80BA-544B-9314-1BA1D5CFF984}" type="presOf" srcId="{C6811863-3BBA-184F-9365-CD82BFD19D3D}" destId="{DEDE2422-1B39-5B41-B17D-9F8225330ADA}" srcOrd="0" destOrd="0" presId="urn:microsoft.com/office/officeart/2005/8/layout/orgChart1"/>
    <dgm:cxn modelId="{71E0541C-3DB8-0C44-B687-0395E7BFFA25}" type="presOf" srcId="{B897DD8D-8007-954E-AED6-7048F369F816}" destId="{BA3214B6-70FA-294A-82AC-65D36EBA526D}" srcOrd="0" destOrd="0" presId="urn:microsoft.com/office/officeart/2005/8/layout/orgChart1"/>
    <dgm:cxn modelId="{EE96EA23-4A75-7344-A20E-686057E46838}" type="presOf" srcId="{7BEC8709-2C7D-6846-9A6D-0339C390CA92}" destId="{9C0EC4AF-C74D-7844-BB5D-B6AFAEDEE3DB}" srcOrd="0" destOrd="0" presId="urn:microsoft.com/office/officeart/2005/8/layout/orgChart1"/>
    <dgm:cxn modelId="{68C4D926-A25F-A845-908C-6BA5EB91F6ED}" srcId="{122C6F77-978F-1246-8D11-A75556A23D2B}" destId="{C6811863-3BBA-184F-9365-CD82BFD19D3D}" srcOrd="0" destOrd="0" parTransId="{6ABE4C5F-7EA7-EC44-8BD8-58A90D984C86}" sibTransId="{B6730F1A-7983-EB46-A48E-DF46301C34CF}"/>
    <dgm:cxn modelId="{5533962E-977D-C242-93B9-0B86FCB643DA}" type="presOf" srcId="{C6811863-3BBA-184F-9365-CD82BFD19D3D}" destId="{B19D4771-CF13-914E-9A46-2085015B1CA1}" srcOrd="1" destOrd="0" presId="urn:microsoft.com/office/officeart/2005/8/layout/orgChart1"/>
    <dgm:cxn modelId="{B35CF330-7520-1B41-BBE6-1659CAF2F016}" type="presOf" srcId="{CF54A188-3802-3545-8467-49C86D0700B4}" destId="{E3DEF589-6778-3743-8B2A-68D25F33BC37}" srcOrd="0" destOrd="0" presId="urn:microsoft.com/office/officeart/2005/8/layout/orgChart1"/>
    <dgm:cxn modelId="{32A4643B-13E3-664A-B4F1-4D71C0D0D2C3}" srcId="{CF54A188-3802-3545-8467-49C86D0700B4}" destId="{030763CB-F85F-AC45-8AB3-134F9BAAD3D0}" srcOrd="0" destOrd="0" parTransId="{25977BE2-D31E-2F4F-AD0A-050EC2D661DF}" sibTransId="{DA8A250A-02B2-4D41-9437-25D6E5E9BF40}"/>
    <dgm:cxn modelId="{E8162759-D272-5642-B22B-7A37E28DEA49}" srcId="{B897DD8D-8007-954E-AED6-7048F369F816}" destId="{122C6F77-978F-1246-8D11-A75556A23D2B}" srcOrd="0" destOrd="0" parTransId="{7B2A18D4-0F2F-7A4D-A813-63C53E20AA18}" sibTransId="{88B05C9C-0B24-704B-A90B-CF8B41D0ECAE}"/>
    <dgm:cxn modelId="{C12DC25C-06F1-DD4D-B817-A45EC16F3080}" srcId="{2B3168F4-CB2D-CD4F-A276-2D3605E4CEF6}" destId="{7BEC8709-2C7D-6846-9A6D-0339C390CA92}" srcOrd="0" destOrd="0" parTransId="{B46A75BC-1702-D946-9941-A6D58477C1CC}" sibTransId="{3C6A9CF8-B937-B14A-A2FC-E167A81786DB}"/>
    <dgm:cxn modelId="{62372665-9DEF-894C-BE7A-1250788AA7AF}" srcId="{122C6F77-978F-1246-8D11-A75556A23D2B}" destId="{CF54A188-3802-3545-8467-49C86D0700B4}" srcOrd="1" destOrd="0" parTransId="{6AD3CC63-74AD-394E-A62F-C109A91A3314}" sibTransId="{831B46AF-2B7A-C94D-B38A-02E98642B544}"/>
    <dgm:cxn modelId="{0AFBB966-222D-3945-970B-FF9A7E032D43}" type="presOf" srcId="{122C6F77-978F-1246-8D11-A75556A23D2B}" destId="{54B9EB03-434B-D04F-9853-8A90550CD965}" srcOrd="1" destOrd="0" presId="urn:microsoft.com/office/officeart/2005/8/layout/orgChart1"/>
    <dgm:cxn modelId="{1E0ABC67-166B-F24F-B6AE-14D8FD152DE8}" type="presOf" srcId="{030763CB-F85F-AC45-8AB3-134F9BAAD3D0}" destId="{37F20B61-3C22-3247-B436-72FB23C40CD0}" srcOrd="0" destOrd="0" presId="urn:microsoft.com/office/officeart/2005/8/layout/orgChart1"/>
    <dgm:cxn modelId="{55DC1074-BF5D-4E46-B053-85430DB45472}" type="presOf" srcId="{030763CB-F85F-AC45-8AB3-134F9BAAD3D0}" destId="{339A95DA-C037-E843-9023-369C927C0074}" srcOrd="1" destOrd="0" presId="urn:microsoft.com/office/officeart/2005/8/layout/orgChart1"/>
    <dgm:cxn modelId="{561F7285-C1A5-0C40-A807-4E6A762BB282}" type="presOf" srcId="{2B3168F4-CB2D-CD4F-A276-2D3605E4CEF6}" destId="{E2BF9B46-79B4-B74D-B686-89F5BD0BD24F}" srcOrd="0" destOrd="0" presId="urn:microsoft.com/office/officeart/2005/8/layout/orgChart1"/>
    <dgm:cxn modelId="{34DAB58B-76AD-1D4C-AFE3-6ACB2B059540}" type="presOf" srcId="{B46A75BC-1702-D946-9941-A6D58477C1CC}" destId="{5A7567EA-356D-7D4F-8546-6786BF0F83BA}" srcOrd="0" destOrd="0" presId="urn:microsoft.com/office/officeart/2005/8/layout/orgChart1"/>
    <dgm:cxn modelId="{8BB31A91-1F8A-9C46-B5B1-9162DF45BF45}" type="presOf" srcId="{25977BE2-D31E-2F4F-AD0A-050EC2D661DF}" destId="{46E512C6-0C83-404E-BD94-C5882BE1FA93}" srcOrd="0" destOrd="0" presId="urn:microsoft.com/office/officeart/2005/8/layout/orgChart1"/>
    <dgm:cxn modelId="{7B55C399-E99B-754D-984B-66B7B1A67D79}" type="presOf" srcId="{6ABE4C5F-7EA7-EC44-8BD8-58A90D984C86}" destId="{32F09C58-3ABC-2940-A80E-9517920B0B8D}" srcOrd="0" destOrd="0" presId="urn:microsoft.com/office/officeart/2005/8/layout/orgChart1"/>
    <dgm:cxn modelId="{BD4254A1-9503-BC47-9F91-68A9D540EC8F}" srcId="{122C6F77-978F-1246-8D11-A75556A23D2B}" destId="{2B3168F4-CB2D-CD4F-A276-2D3605E4CEF6}" srcOrd="2" destOrd="0" parTransId="{8DE4DDB6-CE42-0B46-B3AE-395282C7FF0D}" sibTransId="{6E92BBF2-C24D-2C48-A5C8-0577E8CECDFD}"/>
    <dgm:cxn modelId="{B1E8E0B2-C13B-9545-AEEE-6DB1E33363C0}" type="presOf" srcId="{6AD3CC63-74AD-394E-A62F-C109A91A3314}" destId="{15792BF9-1DBE-9646-8FD8-43991E93702A}" srcOrd="0" destOrd="0" presId="urn:microsoft.com/office/officeart/2005/8/layout/orgChart1"/>
    <dgm:cxn modelId="{9B9F4BB6-7BBA-A44D-82D3-0805A3738071}" type="presOf" srcId="{122C6F77-978F-1246-8D11-A75556A23D2B}" destId="{223B3910-A814-624E-9B1B-97B4CD911707}" srcOrd="0" destOrd="0" presId="urn:microsoft.com/office/officeart/2005/8/layout/orgChart1"/>
    <dgm:cxn modelId="{3054DCB7-DAFC-1240-A551-5147062B16A2}" type="presOf" srcId="{CF54A188-3802-3545-8467-49C86D0700B4}" destId="{272B3396-84B1-7948-A331-7C6C154D469F}" srcOrd="1" destOrd="0" presId="urn:microsoft.com/office/officeart/2005/8/layout/orgChart1"/>
    <dgm:cxn modelId="{0A0574BF-5C00-7C4E-8FA5-C3A465AC88F6}" type="presOf" srcId="{7BEC8709-2C7D-6846-9A6D-0339C390CA92}" destId="{0E9A57CF-F34C-854D-A7CB-6CE59EA9FA68}" srcOrd="1" destOrd="0" presId="urn:microsoft.com/office/officeart/2005/8/layout/orgChart1"/>
    <dgm:cxn modelId="{225118D1-DB55-CC46-81FC-977D5654192D}" type="presOf" srcId="{2B3168F4-CB2D-CD4F-A276-2D3605E4CEF6}" destId="{2D7F3104-B210-0F4E-9811-6ACE2E898575}" srcOrd="1" destOrd="0" presId="urn:microsoft.com/office/officeart/2005/8/layout/orgChart1"/>
    <dgm:cxn modelId="{8B28E8F5-4026-B94E-BC10-80B87447E6A8}" type="presOf" srcId="{8DE4DDB6-CE42-0B46-B3AE-395282C7FF0D}" destId="{5DB56459-F321-7742-903B-76AE6E290431}" srcOrd="0" destOrd="0" presId="urn:microsoft.com/office/officeart/2005/8/layout/orgChart1"/>
    <dgm:cxn modelId="{E4E70398-B1E1-9F44-A863-23CA76872974}" type="presParOf" srcId="{BA3214B6-70FA-294A-82AC-65D36EBA526D}" destId="{9365BFA4-A3BF-0F46-BBBB-E05DF8FB8442}" srcOrd="0" destOrd="0" presId="urn:microsoft.com/office/officeart/2005/8/layout/orgChart1"/>
    <dgm:cxn modelId="{72197D69-5B2E-434C-9AEF-C9B81078ECD9}" type="presParOf" srcId="{9365BFA4-A3BF-0F46-BBBB-E05DF8FB8442}" destId="{59E8083F-6AF5-8843-A7EB-4FFB66435A90}" srcOrd="0" destOrd="0" presId="urn:microsoft.com/office/officeart/2005/8/layout/orgChart1"/>
    <dgm:cxn modelId="{9E9EE607-4355-F64D-955C-47B814EBBF86}" type="presParOf" srcId="{59E8083F-6AF5-8843-A7EB-4FFB66435A90}" destId="{223B3910-A814-624E-9B1B-97B4CD911707}" srcOrd="0" destOrd="0" presId="urn:microsoft.com/office/officeart/2005/8/layout/orgChart1"/>
    <dgm:cxn modelId="{3580D3C1-0F0E-E449-A003-595245E65D81}" type="presParOf" srcId="{59E8083F-6AF5-8843-A7EB-4FFB66435A90}" destId="{54B9EB03-434B-D04F-9853-8A90550CD965}" srcOrd="1" destOrd="0" presId="urn:microsoft.com/office/officeart/2005/8/layout/orgChart1"/>
    <dgm:cxn modelId="{22612963-FD92-5C47-AD68-18BECB87FA27}" type="presParOf" srcId="{9365BFA4-A3BF-0F46-BBBB-E05DF8FB8442}" destId="{2FF3587A-68EA-BC45-9E67-8F24FEE6C207}" srcOrd="1" destOrd="0" presId="urn:microsoft.com/office/officeart/2005/8/layout/orgChart1"/>
    <dgm:cxn modelId="{A5ECA10B-0DE1-0448-9689-F931406449EA}" type="presParOf" srcId="{2FF3587A-68EA-BC45-9E67-8F24FEE6C207}" destId="{15792BF9-1DBE-9646-8FD8-43991E93702A}" srcOrd="0" destOrd="0" presId="urn:microsoft.com/office/officeart/2005/8/layout/orgChart1"/>
    <dgm:cxn modelId="{C5A93038-3F88-2B46-AEBF-262DD4D660EE}" type="presParOf" srcId="{2FF3587A-68EA-BC45-9E67-8F24FEE6C207}" destId="{D236FA3E-3646-3A45-9EF3-E1E7AD17878A}" srcOrd="1" destOrd="0" presId="urn:microsoft.com/office/officeart/2005/8/layout/orgChart1"/>
    <dgm:cxn modelId="{4D54BF34-B48C-EB49-8B11-76EB14801D91}" type="presParOf" srcId="{D236FA3E-3646-3A45-9EF3-E1E7AD17878A}" destId="{2E5CEE20-A980-A846-962E-FBCE41477A8B}" srcOrd="0" destOrd="0" presId="urn:microsoft.com/office/officeart/2005/8/layout/orgChart1"/>
    <dgm:cxn modelId="{366075E6-641A-E14A-94F1-98D4503BF071}" type="presParOf" srcId="{2E5CEE20-A980-A846-962E-FBCE41477A8B}" destId="{E3DEF589-6778-3743-8B2A-68D25F33BC37}" srcOrd="0" destOrd="0" presId="urn:microsoft.com/office/officeart/2005/8/layout/orgChart1"/>
    <dgm:cxn modelId="{F5CA14DB-26B9-0F41-90FC-D9D2DA9C0AE5}" type="presParOf" srcId="{2E5CEE20-A980-A846-962E-FBCE41477A8B}" destId="{272B3396-84B1-7948-A331-7C6C154D469F}" srcOrd="1" destOrd="0" presId="urn:microsoft.com/office/officeart/2005/8/layout/orgChart1"/>
    <dgm:cxn modelId="{81CE7791-32C7-3E49-9826-D96FBD90AA87}" type="presParOf" srcId="{D236FA3E-3646-3A45-9EF3-E1E7AD17878A}" destId="{CA93DE94-67EC-BF4D-9EE1-A9ACB68F3790}" srcOrd="1" destOrd="0" presId="urn:microsoft.com/office/officeart/2005/8/layout/orgChart1"/>
    <dgm:cxn modelId="{53059491-C7CA-C948-B944-29C8BD73F603}" type="presParOf" srcId="{CA93DE94-67EC-BF4D-9EE1-A9ACB68F3790}" destId="{46E512C6-0C83-404E-BD94-C5882BE1FA93}" srcOrd="0" destOrd="0" presId="urn:microsoft.com/office/officeart/2005/8/layout/orgChart1"/>
    <dgm:cxn modelId="{7A7A89F4-8D7E-F142-AD40-AB031DA7FE90}" type="presParOf" srcId="{CA93DE94-67EC-BF4D-9EE1-A9ACB68F3790}" destId="{364634A0-DE0B-5E40-B313-89137244F671}" srcOrd="1" destOrd="0" presId="urn:microsoft.com/office/officeart/2005/8/layout/orgChart1"/>
    <dgm:cxn modelId="{5608D3E2-97C3-4748-A5B5-A2F3AC3FD3B7}" type="presParOf" srcId="{364634A0-DE0B-5E40-B313-89137244F671}" destId="{D87E9D2E-952A-A947-90E8-2A49B6B75A65}" srcOrd="0" destOrd="0" presId="urn:microsoft.com/office/officeart/2005/8/layout/orgChart1"/>
    <dgm:cxn modelId="{C5E167CF-157A-A749-A3DC-A3DACDCA6980}" type="presParOf" srcId="{D87E9D2E-952A-A947-90E8-2A49B6B75A65}" destId="{37F20B61-3C22-3247-B436-72FB23C40CD0}" srcOrd="0" destOrd="0" presId="urn:microsoft.com/office/officeart/2005/8/layout/orgChart1"/>
    <dgm:cxn modelId="{EC90A62A-2203-F141-AA77-B4770176494D}" type="presParOf" srcId="{D87E9D2E-952A-A947-90E8-2A49B6B75A65}" destId="{339A95DA-C037-E843-9023-369C927C0074}" srcOrd="1" destOrd="0" presId="urn:microsoft.com/office/officeart/2005/8/layout/orgChart1"/>
    <dgm:cxn modelId="{20AB5E6B-AB2E-054A-9C28-66B63E966EE0}" type="presParOf" srcId="{364634A0-DE0B-5E40-B313-89137244F671}" destId="{64FDA542-7FCD-BB4E-A476-698A51B9FB08}" srcOrd="1" destOrd="0" presId="urn:microsoft.com/office/officeart/2005/8/layout/orgChart1"/>
    <dgm:cxn modelId="{21384EC4-9DDD-7E4C-A479-DF6E4FD8FDBF}" type="presParOf" srcId="{364634A0-DE0B-5E40-B313-89137244F671}" destId="{D02E666E-6B84-E849-875F-1C5DFF934822}" srcOrd="2" destOrd="0" presId="urn:microsoft.com/office/officeart/2005/8/layout/orgChart1"/>
    <dgm:cxn modelId="{5F8B3FFA-0AAE-B042-95F9-30892E81F648}" type="presParOf" srcId="{D236FA3E-3646-3A45-9EF3-E1E7AD17878A}" destId="{6BFE1ED3-F11D-E34A-9448-559639955FCE}" srcOrd="2" destOrd="0" presId="urn:microsoft.com/office/officeart/2005/8/layout/orgChart1"/>
    <dgm:cxn modelId="{5A479161-16E3-6144-8336-6FB08DB78FF4}" type="presParOf" srcId="{2FF3587A-68EA-BC45-9E67-8F24FEE6C207}" destId="{5DB56459-F321-7742-903B-76AE6E290431}" srcOrd="2" destOrd="0" presId="urn:microsoft.com/office/officeart/2005/8/layout/orgChart1"/>
    <dgm:cxn modelId="{316640AF-E168-A746-B1AD-1D1C41449317}" type="presParOf" srcId="{2FF3587A-68EA-BC45-9E67-8F24FEE6C207}" destId="{73C044A2-41FB-0C49-9EA4-6EB39A45B959}" srcOrd="3" destOrd="0" presId="urn:microsoft.com/office/officeart/2005/8/layout/orgChart1"/>
    <dgm:cxn modelId="{FB0CD247-B358-6D4F-B758-1CCA0C44B855}" type="presParOf" srcId="{73C044A2-41FB-0C49-9EA4-6EB39A45B959}" destId="{002A4E95-1F25-ED41-9EB1-79F5A508431B}" srcOrd="0" destOrd="0" presId="urn:microsoft.com/office/officeart/2005/8/layout/orgChart1"/>
    <dgm:cxn modelId="{55EA4DA8-C2A8-354C-A356-B8D159E9E800}" type="presParOf" srcId="{002A4E95-1F25-ED41-9EB1-79F5A508431B}" destId="{E2BF9B46-79B4-B74D-B686-89F5BD0BD24F}" srcOrd="0" destOrd="0" presId="urn:microsoft.com/office/officeart/2005/8/layout/orgChart1"/>
    <dgm:cxn modelId="{A5BBB098-6E14-784D-95DA-94254D074032}" type="presParOf" srcId="{002A4E95-1F25-ED41-9EB1-79F5A508431B}" destId="{2D7F3104-B210-0F4E-9811-6ACE2E898575}" srcOrd="1" destOrd="0" presId="urn:microsoft.com/office/officeart/2005/8/layout/orgChart1"/>
    <dgm:cxn modelId="{415B9F56-D21B-EE48-B2CA-87D4D555A654}" type="presParOf" srcId="{73C044A2-41FB-0C49-9EA4-6EB39A45B959}" destId="{E096B363-C752-F440-AD3D-07E848BF6414}" srcOrd="1" destOrd="0" presId="urn:microsoft.com/office/officeart/2005/8/layout/orgChart1"/>
    <dgm:cxn modelId="{32286AB2-5136-C941-8A7C-67E992FB9090}" type="presParOf" srcId="{E096B363-C752-F440-AD3D-07E848BF6414}" destId="{5A7567EA-356D-7D4F-8546-6786BF0F83BA}" srcOrd="0" destOrd="0" presId="urn:microsoft.com/office/officeart/2005/8/layout/orgChart1"/>
    <dgm:cxn modelId="{4005F453-1C1C-984A-A0E5-0F66122C1D7A}" type="presParOf" srcId="{E096B363-C752-F440-AD3D-07E848BF6414}" destId="{81817709-268E-6943-A4F9-BECA2D0F1342}" srcOrd="1" destOrd="0" presId="urn:microsoft.com/office/officeart/2005/8/layout/orgChart1"/>
    <dgm:cxn modelId="{C62E5A4C-867A-114E-AF97-85EAF27D1359}" type="presParOf" srcId="{81817709-268E-6943-A4F9-BECA2D0F1342}" destId="{711118AD-CE62-8744-82FD-9C9ABB1AB8A4}" srcOrd="0" destOrd="0" presId="urn:microsoft.com/office/officeart/2005/8/layout/orgChart1"/>
    <dgm:cxn modelId="{EC412C81-F86E-F440-8FD3-74ABE2306A10}" type="presParOf" srcId="{711118AD-CE62-8744-82FD-9C9ABB1AB8A4}" destId="{9C0EC4AF-C74D-7844-BB5D-B6AFAEDEE3DB}" srcOrd="0" destOrd="0" presId="urn:microsoft.com/office/officeart/2005/8/layout/orgChart1"/>
    <dgm:cxn modelId="{866658DB-3846-FA4C-B0CF-9863126EF211}" type="presParOf" srcId="{711118AD-CE62-8744-82FD-9C9ABB1AB8A4}" destId="{0E9A57CF-F34C-854D-A7CB-6CE59EA9FA68}" srcOrd="1" destOrd="0" presId="urn:microsoft.com/office/officeart/2005/8/layout/orgChart1"/>
    <dgm:cxn modelId="{5686B2C9-9732-2640-9C59-432FB4467B47}" type="presParOf" srcId="{81817709-268E-6943-A4F9-BECA2D0F1342}" destId="{C122DEA3-4D0D-EB44-BD76-99C672DEEAB9}" srcOrd="1" destOrd="0" presId="urn:microsoft.com/office/officeart/2005/8/layout/orgChart1"/>
    <dgm:cxn modelId="{3B924A6A-EA3F-2445-8425-26C3F85161CD}" type="presParOf" srcId="{81817709-268E-6943-A4F9-BECA2D0F1342}" destId="{01D3DC9D-7332-324C-A261-C66389AF5216}" srcOrd="2" destOrd="0" presId="urn:microsoft.com/office/officeart/2005/8/layout/orgChart1"/>
    <dgm:cxn modelId="{9F218EC1-0F60-B447-9574-C0A965D7A49E}" type="presParOf" srcId="{73C044A2-41FB-0C49-9EA4-6EB39A45B959}" destId="{35A4853C-C06E-8345-A2F1-5A1A5972DECC}" srcOrd="2" destOrd="0" presId="urn:microsoft.com/office/officeart/2005/8/layout/orgChart1"/>
    <dgm:cxn modelId="{23B541B3-FD3D-5C40-BDF9-2450CBA38841}" type="presParOf" srcId="{9365BFA4-A3BF-0F46-BBBB-E05DF8FB8442}" destId="{E515079F-9BAD-C041-B9E0-1A401A5B4705}" srcOrd="2" destOrd="0" presId="urn:microsoft.com/office/officeart/2005/8/layout/orgChart1"/>
    <dgm:cxn modelId="{348F4D03-3362-AC47-99C1-CDDB9113414D}" type="presParOf" srcId="{E515079F-9BAD-C041-B9E0-1A401A5B4705}" destId="{32F09C58-3ABC-2940-A80E-9517920B0B8D}" srcOrd="0" destOrd="0" presId="urn:microsoft.com/office/officeart/2005/8/layout/orgChart1"/>
    <dgm:cxn modelId="{356AE0B2-692E-0F48-9F0F-10F61AF77D5B}" type="presParOf" srcId="{E515079F-9BAD-C041-B9E0-1A401A5B4705}" destId="{397E9A33-A72A-354F-832F-1504DC38893B}" srcOrd="1" destOrd="0" presId="urn:microsoft.com/office/officeart/2005/8/layout/orgChart1"/>
    <dgm:cxn modelId="{4527EAD8-4A8C-8544-BC94-6D0FB4D25A30}" type="presParOf" srcId="{397E9A33-A72A-354F-832F-1504DC38893B}" destId="{3771E913-7043-A640-8C6A-F59DD9376D6E}" srcOrd="0" destOrd="0" presId="urn:microsoft.com/office/officeart/2005/8/layout/orgChart1"/>
    <dgm:cxn modelId="{A45B4103-16A5-6F4D-A477-B55369731793}" type="presParOf" srcId="{3771E913-7043-A640-8C6A-F59DD9376D6E}" destId="{DEDE2422-1B39-5B41-B17D-9F8225330ADA}" srcOrd="0" destOrd="0" presId="urn:microsoft.com/office/officeart/2005/8/layout/orgChart1"/>
    <dgm:cxn modelId="{A15CCBCF-CA80-0646-96C4-B91763E9F592}" type="presParOf" srcId="{3771E913-7043-A640-8C6A-F59DD9376D6E}" destId="{B19D4771-CF13-914E-9A46-2085015B1CA1}" srcOrd="1" destOrd="0" presId="urn:microsoft.com/office/officeart/2005/8/layout/orgChart1"/>
    <dgm:cxn modelId="{800F0931-B9B8-0A4E-9FC5-F17F83744CC3}" type="presParOf" srcId="{397E9A33-A72A-354F-832F-1504DC38893B}" destId="{D3EE1391-01A4-0B42-8803-1CDF252F04BC}" srcOrd="1" destOrd="0" presId="urn:microsoft.com/office/officeart/2005/8/layout/orgChart1"/>
    <dgm:cxn modelId="{8580DEB8-415C-3C43-B79A-65C0DB542BDF}" type="presParOf" srcId="{397E9A33-A72A-354F-832F-1504DC38893B}" destId="{FA66ACDA-D0D5-654F-8E64-FCE18CFFF40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3E34BD-51F9-D64F-B0CF-38FF9DC1C882}" type="doc">
      <dgm:prSet loTypeId="urn:microsoft.com/office/officeart/2005/8/layout/orgChart1" loCatId="" qsTypeId="urn:microsoft.com/office/officeart/2005/8/quickstyle/simple4" qsCatId="simple" csTypeId="urn:microsoft.com/office/officeart/2005/8/colors/colorful3" csCatId="colorful" phldr="1"/>
      <dgm:spPr/>
      <dgm:t>
        <a:bodyPr/>
        <a:lstStyle/>
        <a:p>
          <a:endParaRPr lang="en-US"/>
        </a:p>
      </dgm:t>
    </dgm:pt>
    <dgm:pt modelId="{96E5DFB7-8360-2D40-98D5-3B452AD99E8B}">
      <dgm:prSet phldrT="[Text]" custT="1"/>
      <dgm:spPr/>
      <dgm:t>
        <a:bodyPr/>
        <a:lstStyle/>
        <a:p>
          <a:r>
            <a:rPr lang="en-US" sz="1600" b="1" dirty="0">
              <a:solidFill>
                <a:schemeClr val="tx1"/>
              </a:solidFill>
            </a:rPr>
            <a:t>Board of Directors</a:t>
          </a:r>
        </a:p>
      </dgm:t>
    </dgm:pt>
    <dgm:pt modelId="{72795B18-D8CE-4849-8A83-BAAAD86C3417}" type="parTrans" cxnId="{1C1C7983-BD11-784E-9DF3-81FE452B5C10}">
      <dgm:prSet/>
      <dgm:spPr/>
      <dgm:t>
        <a:bodyPr/>
        <a:lstStyle/>
        <a:p>
          <a:endParaRPr lang="en-US"/>
        </a:p>
      </dgm:t>
    </dgm:pt>
    <dgm:pt modelId="{8E73C3DD-12D2-2B46-B3F1-01BB86C597B7}" type="sibTrans" cxnId="{1C1C7983-BD11-784E-9DF3-81FE452B5C10}">
      <dgm:prSet/>
      <dgm:spPr/>
      <dgm:t>
        <a:bodyPr/>
        <a:lstStyle/>
        <a:p>
          <a:endParaRPr lang="en-US"/>
        </a:p>
      </dgm:t>
    </dgm:pt>
    <dgm:pt modelId="{518CAD39-7327-9A4D-8FB7-AFD9710D7654}" type="asst">
      <dgm:prSet phldrT="[Text]"/>
      <dgm:spPr/>
      <dgm:t>
        <a:bodyPr/>
        <a:lstStyle/>
        <a:p>
          <a:r>
            <a:rPr lang="en-US" dirty="0">
              <a:solidFill>
                <a:srgbClr val="3366FF"/>
              </a:solidFill>
            </a:rPr>
            <a:t>Executive Committee</a:t>
          </a:r>
        </a:p>
      </dgm:t>
    </dgm:pt>
    <dgm:pt modelId="{B071B4DB-8BCB-264E-A4B2-BE40870BB6E4}" type="parTrans" cxnId="{2F9A05FA-C5E6-1F44-BB2D-2A534DD0A5DF}">
      <dgm:prSet/>
      <dgm:spPr/>
      <dgm:t>
        <a:bodyPr/>
        <a:lstStyle/>
        <a:p>
          <a:endParaRPr lang="en-US"/>
        </a:p>
      </dgm:t>
    </dgm:pt>
    <dgm:pt modelId="{0E75109C-EE07-2A41-A015-BB1F0F18AB49}" type="sibTrans" cxnId="{2F9A05FA-C5E6-1F44-BB2D-2A534DD0A5DF}">
      <dgm:prSet/>
      <dgm:spPr/>
      <dgm:t>
        <a:bodyPr/>
        <a:lstStyle/>
        <a:p>
          <a:endParaRPr lang="en-US"/>
        </a:p>
      </dgm:t>
    </dgm:pt>
    <dgm:pt modelId="{67109F37-A960-4A44-A3C1-DC508A28D87E}">
      <dgm:prSet phldrT="[Text]"/>
      <dgm:spPr/>
      <dgm:t>
        <a:bodyPr/>
        <a:lstStyle/>
        <a:p>
          <a:r>
            <a:rPr lang="en-US" dirty="0">
              <a:solidFill>
                <a:schemeClr val="tx1"/>
              </a:solidFill>
            </a:rPr>
            <a:t>Elite Team</a:t>
          </a:r>
        </a:p>
      </dgm:t>
    </dgm:pt>
    <dgm:pt modelId="{06DF98FA-ADF3-2449-B181-6C32D71AC476}" type="parTrans" cxnId="{9BD7092C-4E2F-4741-A70F-09CA2B2BB7D8}">
      <dgm:prSet/>
      <dgm:spPr/>
      <dgm:t>
        <a:bodyPr/>
        <a:lstStyle/>
        <a:p>
          <a:endParaRPr lang="en-US"/>
        </a:p>
      </dgm:t>
    </dgm:pt>
    <dgm:pt modelId="{06CC143B-01A5-8843-B4F5-DBE09C184F61}" type="sibTrans" cxnId="{9BD7092C-4E2F-4741-A70F-09CA2B2BB7D8}">
      <dgm:prSet/>
      <dgm:spPr/>
      <dgm:t>
        <a:bodyPr/>
        <a:lstStyle/>
        <a:p>
          <a:endParaRPr lang="en-US"/>
        </a:p>
      </dgm:t>
    </dgm:pt>
    <dgm:pt modelId="{EDFB0CF6-6E2F-464A-AA55-D4BC3C4915BF}">
      <dgm:prSet phldrT="[Text]"/>
      <dgm:spPr/>
      <dgm:t>
        <a:bodyPr/>
        <a:lstStyle/>
        <a:p>
          <a:r>
            <a:rPr lang="en-US" dirty="0">
              <a:solidFill>
                <a:srgbClr val="000000"/>
              </a:solidFill>
            </a:rPr>
            <a:t>Masters Team</a:t>
          </a:r>
        </a:p>
      </dgm:t>
    </dgm:pt>
    <dgm:pt modelId="{AC9BBAF5-00B6-9C44-98B9-E9D683FFD790}" type="parTrans" cxnId="{35750035-FB79-2D47-9906-E66951D0AA33}">
      <dgm:prSet/>
      <dgm:spPr/>
      <dgm:t>
        <a:bodyPr/>
        <a:lstStyle/>
        <a:p>
          <a:endParaRPr lang="en-US"/>
        </a:p>
      </dgm:t>
    </dgm:pt>
    <dgm:pt modelId="{FA201C6A-B516-C243-B08C-3C2BC483D237}" type="sibTrans" cxnId="{35750035-FB79-2D47-9906-E66951D0AA33}">
      <dgm:prSet/>
      <dgm:spPr/>
      <dgm:t>
        <a:bodyPr/>
        <a:lstStyle/>
        <a:p>
          <a:endParaRPr lang="en-US"/>
        </a:p>
      </dgm:t>
    </dgm:pt>
    <dgm:pt modelId="{944C9572-CC6A-C549-9019-E2F1A64AF41E}">
      <dgm:prSet phldrT="[Text]"/>
      <dgm:spPr/>
      <dgm:t>
        <a:bodyPr/>
        <a:lstStyle/>
        <a:p>
          <a:r>
            <a:rPr lang="en-US" dirty="0">
              <a:solidFill>
                <a:srgbClr val="000000"/>
              </a:solidFill>
            </a:rPr>
            <a:t>Youth Team</a:t>
          </a:r>
        </a:p>
      </dgm:t>
    </dgm:pt>
    <dgm:pt modelId="{2C5EF451-8E43-9144-8132-AF165E0178B6}" type="parTrans" cxnId="{B9C756FD-9065-8748-A6CA-24E3A5837400}">
      <dgm:prSet/>
      <dgm:spPr/>
      <dgm:t>
        <a:bodyPr/>
        <a:lstStyle/>
        <a:p>
          <a:endParaRPr lang="en-US"/>
        </a:p>
      </dgm:t>
    </dgm:pt>
    <dgm:pt modelId="{0E304C5E-306C-AC44-8388-9EE74535D99D}" type="sibTrans" cxnId="{B9C756FD-9065-8748-A6CA-24E3A5837400}">
      <dgm:prSet/>
      <dgm:spPr/>
      <dgm:t>
        <a:bodyPr/>
        <a:lstStyle/>
        <a:p>
          <a:endParaRPr lang="en-US"/>
        </a:p>
      </dgm:t>
    </dgm:pt>
    <dgm:pt modelId="{2450860A-4292-ED41-8D70-5EFEF9FAC413}">
      <dgm:prSet phldrT="[Text]"/>
      <dgm:spPr/>
      <dgm:t>
        <a:bodyPr/>
        <a:lstStyle/>
        <a:p>
          <a:r>
            <a:rPr lang="en-US" dirty="0">
              <a:solidFill>
                <a:schemeClr val="tx1"/>
              </a:solidFill>
            </a:rPr>
            <a:t>Officials</a:t>
          </a:r>
        </a:p>
      </dgm:t>
    </dgm:pt>
    <dgm:pt modelId="{37763077-AD62-0548-8FD1-7DBEB45B093A}" type="parTrans" cxnId="{41FF2E26-99F6-B643-ACE6-1EE0C366A597}">
      <dgm:prSet/>
      <dgm:spPr/>
      <dgm:t>
        <a:bodyPr/>
        <a:lstStyle/>
        <a:p>
          <a:endParaRPr lang="en-US"/>
        </a:p>
      </dgm:t>
    </dgm:pt>
    <dgm:pt modelId="{75E1D1D0-1D27-2E40-9431-D6DF4A370B20}" type="sibTrans" cxnId="{41FF2E26-99F6-B643-ACE6-1EE0C366A597}">
      <dgm:prSet/>
      <dgm:spPr/>
      <dgm:t>
        <a:bodyPr/>
        <a:lstStyle/>
        <a:p>
          <a:endParaRPr lang="en-US"/>
        </a:p>
      </dgm:t>
    </dgm:pt>
    <dgm:pt modelId="{A2523454-7C28-5545-A1C0-589E2118F956}" type="asst">
      <dgm:prSet phldrT="[Text]"/>
      <dgm:spPr/>
      <dgm:t>
        <a:bodyPr/>
        <a:lstStyle/>
        <a:p>
          <a:r>
            <a:rPr lang="en-US" dirty="0">
              <a:solidFill>
                <a:srgbClr val="3366FF"/>
              </a:solidFill>
            </a:rPr>
            <a:t>Finance</a:t>
          </a:r>
        </a:p>
      </dgm:t>
    </dgm:pt>
    <dgm:pt modelId="{16DD195D-AFBE-E840-83AB-8D194E9E5857}" type="parTrans" cxnId="{5640D80C-0FF1-4148-9D8B-98635756E065}">
      <dgm:prSet/>
      <dgm:spPr/>
      <dgm:t>
        <a:bodyPr/>
        <a:lstStyle/>
        <a:p>
          <a:endParaRPr lang="en-US"/>
        </a:p>
      </dgm:t>
    </dgm:pt>
    <dgm:pt modelId="{6226F9D4-0287-8441-AA36-DD64CF63A9D9}" type="sibTrans" cxnId="{5640D80C-0FF1-4148-9D8B-98635756E065}">
      <dgm:prSet/>
      <dgm:spPr/>
      <dgm:t>
        <a:bodyPr/>
        <a:lstStyle/>
        <a:p>
          <a:endParaRPr lang="en-US"/>
        </a:p>
      </dgm:t>
    </dgm:pt>
    <dgm:pt modelId="{C07535DC-1980-9344-AE71-7FDE4DDD9008}" type="asst">
      <dgm:prSet phldrT="[Text]"/>
      <dgm:spPr/>
      <dgm:t>
        <a:bodyPr/>
        <a:lstStyle/>
        <a:p>
          <a:r>
            <a:rPr lang="en-US" dirty="0">
              <a:solidFill>
                <a:srgbClr val="3366FF"/>
              </a:solidFill>
            </a:rPr>
            <a:t>Membership</a:t>
          </a:r>
        </a:p>
      </dgm:t>
    </dgm:pt>
    <dgm:pt modelId="{3D09B052-E861-D843-9E3B-5A1C26D3BFC9}" type="parTrans" cxnId="{FE112E6E-D20D-784C-94B6-22F26673D618}">
      <dgm:prSet/>
      <dgm:spPr/>
      <dgm:t>
        <a:bodyPr/>
        <a:lstStyle/>
        <a:p>
          <a:endParaRPr lang="en-US"/>
        </a:p>
      </dgm:t>
    </dgm:pt>
    <dgm:pt modelId="{659F10F4-88C6-F04A-96C1-898E5B244B07}" type="sibTrans" cxnId="{FE112E6E-D20D-784C-94B6-22F26673D618}">
      <dgm:prSet/>
      <dgm:spPr/>
      <dgm:t>
        <a:bodyPr/>
        <a:lstStyle/>
        <a:p>
          <a:endParaRPr lang="en-US"/>
        </a:p>
      </dgm:t>
    </dgm:pt>
    <dgm:pt modelId="{AF4BC29F-3333-EA42-839A-D825580EC33A}" type="asst">
      <dgm:prSet phldrT="[Text]"/>
      <dgm:spPr/>
      <dgm:t>
        <a:bodyPr/>
        <a:lstStyle/>
        <a:p>
          <a:r>
            <a:rPr lang="en-US" dirty="0">
              <a:solidFill>
                <a:srgbClr val="3366FF"/>
              </a:solidFill>
            </a:rPr>
            <a:t>Communications</a:t>
          </a:r>
        </a:p>
      </dgm:t>
    </dgm:pt>
    <dgm:pt modelId="{08230C15-0184-8940-9ECF-C9A3396BB8C1}" type="parTrans" cxnId="{2092483E-413B-8D47-BCA5-B73F12F96391}">
      <dgm:prSet/>
      <dgm:spPr/>
      <dgm:t>
        <a:bodyPr/>
        <a:lstStyle/>
        <a:p>
          <a:endParaRPr lang="en-US"/>
        </a:p>
      </dgm:t>
    </dgm:pt>
    <dgm:pt modelId="{0800D600-3AD2-F84A-A3D7-F966F22BEABF}" type="sibTrans" cxnId="{2092483E-413B-8D47-BCA5-B73F12F96391}">
      <dgm:prSet/>
      <dgm:spPr/>
      <dgm:t>
        <a:bodyPr/>
        <a:lstStyle/>
        <a:p>
          <a:endParaRPr lang="en-US"/>
        </a:p>
      </dgm:t>
    </dgm:pt>
    <dgm:pt modelId="{A29B9B52-6343-7E41-8B51-3A4C488B7D5A}" type="asst">
      <dgm:prSet phldrT="[Text]"/>
      <dgm:spPr/>
      <dgm:t>
        <a:bodyPr/>
        <a:lstStyle/>
        <a:p>
          <a:r>
            <a:rPr lang="en-US" dirty="0">
              <a:solidFill>
                <a:srgbClr val="3366FF"/>
              </a:solidFill>
            </a:rPr>
            <a:t>Fundraising</a:t>
          </a:r>
        </a:p>
      </dgm:t>
    </dgm:pt>
    <dgm:pt modelId="{2C367DC3-33B1-484C-AB38-2EE9A687A044}" type="parTrans" cxnId="{9FC78EBF-4FD9-0544-9E8B-473DA70C532C}">
      <dgm:prSet/>
      <dgm:spPr/>
      <dgm:t>
        <a:bodyPr/>
        <a:lstStyle/>
        <a:p>
          <a:endParaRPr lang="en-US"/>
        </a:p>
      </dgm:t>
    </dgm:pt>
    <dgm:pt modelId="{D5AC4F2F-B2EA-EC45-92A6-9A0AC319AFBD}" type="sibTrans" cxnId="{9FC78EBF-4FD9-0544-9E8B-473DA70C532C}">
      <dgm:prSet/>
      <dgm:spPr/>
      <dgm:t>
        <a:bodyPr/>
        <a:lstStyle/>
        <a:p>
          <a:endParaRPr lang="en-US"/>
        </a:p>
      </dgm:t>
    </dgm:pt>
    <dgm:pt modelId="{A0BF16BA-4724-4947-8887-63045E7B4205}">
      <dgm:prSet phldrT="[Text]"/>
      <dgm:spPr/>
      <dgm:t>
        <a:bodyPr/>
        <a:lstStyle/>
        <a:p>
          <a:r>
            <a:rPr lang="en-US" dirty="0">
              <a:solidFill>
                <a:srgbClr val="000000"/>
              </a:solidFill>
            </a:rPr>
            <a:t>Open Team</a:t>
          </a:r>
        </a:p>
      </dgm:t>
    </dgm:pt>
    <dgm:pt modelId="{62921A7D-6EFF-0E41-A4D4-D2C61CD4D255}" type="parTrans" cxnId="{98954DB6-EDF7-E942-B67B-A2613737EF31}">
      <dgm:prSet/>
      <dgm:spPr/>
      <dgm:t>
        <a:bodyPr/>
        <a:lstStyle/>
        <a:p>
          <a:endParaRPr lang="en-US"/>
        </a:p>
      </dgm:t>
    </dgm:pt>
    <dgm:pt modelId="{94A7BA9B-874F-404C-8CF9-6578766C079F}" type="sibTrans" cxnId="{98954DB6-EDF7-E942-B67B-A2613737EF31}">
      <dgm:prSet/>
      <dgm:spPr/>
      <dgm:t>
        <a:bodyPr/>
        <a:lstStyle/>
        <a:p>
          <a:endParaRPr lang="en-US"/>
        </a:p>
      </dgm:t>
    </dgm:pt>
    <dgm:pt modelId="{434C37D6-0320-5A4C-85B1-E6C897AC6832}">
      <dgm:prSet phldrT="[Text]"/>
      <dgm:spPr/>
      <dgm:t>
        <a:bodyPr/>
        <a:lstStyle/>
        <a:p>
          <a:r>
            <a:rPr lang="en-US" dirty="0">
              <a:solidFill>
                <a:srgbClr val="000000"/>
              </a:solidFill>
            </a:rPr>
            <a:t>Volunteers</a:t>
          </a:r>
        </a:p>
      </dgm:t>
    </dgm:pt>
    <dgm:pt modelId="{4F71E903-8609-5043-988C-5969D061BEB0}" type="parTrans" cxnId="{A953FA63-E8B8-8845-A02A-D266187A2893}">
      <dgm:prSet/>
      <dgm:spPr/>
      <dgm:t>
        <a:bodyPr/>
        <a:lstStyle/>
        <a:p>
          <a:endParaRPr lang="en-US"/>
        </a:p>
      </dgm:t>
    </dgm:pt>
    <dgm:pt modelId="{AAD3F0E6-A961-B44F-A80C-CE5CFD26ED16}" type="sibTrans" cxnId="{A953FA63-E8B8-8845-A02A-D266187A2893}">
      <dgm:prSet/>
      <dgm:spPr/>
      <dgm:t>
        <a:bodyPr/>
        <a:lstStyle/>
        <a:p>
          <a:endParaRPr lang="en-US"/>
        </a:p>
      </dgm:t>
    </dgm:pt>
    <dgm:pt modelId="{FE7BB5A7-B601-0243-80FC-50DD4B99C692}">
      <dgm:prSet phldrT="[Text]"/>
      <dgm:spPr/>
      <dgm:t>
        <a:bodyPr/>
        <a:lstStyle/>
        <a:p>
          <a:r>
            <a:rPr lang="en-US" dirty="0">
              <a:solidFill>
                <a:srgbClr val="000000"/>
              </a:solidFill>
            </a:rPr>
            <a:t>Road Racing Team</a:t>
          </a:r>
        </a:p>
      </dgm:t>
    </dgm:pt>
    <dgm:pt modelId="{2EB31738-88E8-7744-B4EE-48E465623FF6}" type="parTrans" cxnId="{CCC63B37-4AAF-B64A-97F2-3277490A4BAE}">
      <dgm:prSet/>
      <dgm:spPr/>
      <dgm:t>
        <a:bodyPr/>
        <a:lstStyle/>
        <a:p>
          <a:endParaRPr lang="en-US"/>
        </a:p>
      </dgm:t>
    </dgm:pt>
    <dgm:pt modelId="{23232780-19F5-4A41-AEE2-0E4A9435A77D}" type="sibTrans" cxnId="{CCC63B37-4AAF-B64A-97F2-3277490A4BAE}">
      <dgm:prSet/>
      <dgm:spPr/>
      <dgm:t>
        <a:bodyPr/>
        <a:lstStyle/>
        <a:p>
          <a:endParaRPr lang="en-US"/>
        </a:p>
      </dgm:t>
    </dgm:pt>
    <dgm:pt modelId="{CE639889-1C2C-FA46-932A-241103A5C5A2}" type="pres">
      <dgm:prSet presAssocID="{B83E34BD-51F9-D64F-B0CF-38FF9DC1C882}" presName="hierChild1" presStyleCnt="0">
        <dgm:presLayoutVars>
          <dgm:orgChart val="1"/>
          <dgm:chPref val="1"/>
          <dgm:dir/>
          <dgm:animOne val="branch"/>
          <dgm:animLvl val="lvl"/>
          <dgm:resizeHandles/>
        </dgm:presLayoutVars>
      </dgm:prSet>
      <dgm:spPr/>
    </dgm:pt>
    <dgm:pt modelId="{0C497644-10C2-3740-BFEB-8614DE99FC63}" type="pres">
      <dgm:prSet presAssocID="{96E5DFB7-8360-2D40-98D5-3B452AD99E8B}" presName="hierRoot1" presStyleCnt="0">
        <dgm:presLayoutVars>
          <dgm:hierBranch val="init"/>
        </dgm:presLayoutVars>
      </dgm:prSet>
      <dgm:spPr/>
    </dgm:pt>
    <dgm:pt modelId="{EB3E6B93-4432-CC47-A2AF-D2F827817264}" type="pres">
      <dgm:prSet presAssocID="{96E5DFB7-8360-2D40-98D5-3B452AD99E8B}" presName="rootComposite1" presStyleCnt="0"/>
      <dgm:spPr/>
    </dgm:pt>
    <dgm:pt modelId="{91749D9A-B699-4C44-862C-5BB03EFB15E0}" type="pres">
      <dgm:prSet presAssocID="{96E5DFB7-8360-2D40-98D5-3B452AD99E8B}" presName="rootText1" presStyleLbl="node0" presStyleIdx="0" presStyleCnt="1" custScaleX="127485" custScaleY="157715" custLinFactNeighborX="7018" custLinFactNeighborY="-21795">
        <dgm:presLayoutVars>
          <dgm:chPref val="3"/>
        </dgm:presLayoutVars>
      </dgm:prSet>
      <dgm:spPr/>
    </dgm:pt>
    <dgm:pt modelId="{34FC5173-D0FC-2E4E-9B9A-6CAA43924AF9}" type="pres">
      <dgm:prSet presAssocID="{96E5DFB7-8360-2D40-98D5-3B452AD99E8B}" presName="rootConnector1" presStyleLbl="node1" presStyleIdx="0" presStyleCnt="0"/>
      <dgm:spPr/>
    </dgm:pt>
    <dgm:pt modelId="{B3BC955C-6E4B-0347-97D2-087DF5107261}" type="pres">
      <dgm:prSet presAssocID="{96E5DFB7-8360-2D40-98D5-3B452AD99E8B}" presName="hierChild2" presStyleCnt="0"/>
      <dgm:spPr/>
    </dgm:pt>
    <dgm:pt modelId="{03FF8008-7D29-F746-BED3-C1FCEE108FE7}" type="pres">
      <dgm:prSet presAssocID="{06DF98FA-ADF3-2449-B181-6C32D71AC476}" presName="Name37" presStyleLbl="parChTrans1D2" presStyleIdx="0" presStyleCnt="8"/>
      <dgm:spPr/>
    </dgm:pt>
    <dgm:pt modelId="{B9856C30-DF74-4B42-9050-E08D5F8493CE}" type="pres">
      <dgm:prSet presAssocID="{67109F37-A960-4A44-A3C1-DC508A28D87E}" presName="hierRoot2" presStyleCnt="0">
        <dgm:presLayoutVars>
          <dgm:hierBranch val="init"/>
        </dgm:presLayoutVars>
      </dgm:prSet>
      <dgm:spPr/>
    </dgm:pt>
    <dgm:pt modelId="{A53828B3-E055-9D40-A0F8-F11EAF4FC4B8}" type="pres">
      <dgm:prSet presAssocID="{67109F37-A960-4A44-A3C1-DC508A28D87E}" presName="rootComposite" presStyleCnt="0"/>
      <dgm:spPr/>
    </dgm:pt>
    <dgm:pt modelId="{0760AC83-7BC1-CE42-A710-9CCD7FC2C66B}" type="pres">
      <dgm:prSet presAssocID="{67109F37-A960-4A44-A3C1-DC508A28D87E}" presName="rootText" presStyleLbl="node2" presStyleIdx="0" presStyleCnt="7">
        <dgm:presLayoutVars>
          <dgm:chPref val="3"/>
        </dgm:presLayoutVars>
      </dgm:prSet>
      <dgm:spPr/>
    </dgm:pt>
    <dgm:pt modelId="{3C6D5717-A25D-5D41-8717-14B1245EEAEF}" type="pres">
      <dgm:prSet presAssocID="{67109F37-A960-4A44-A3C1-DC508A28D87E}" presName="rootConnector" presStyleLbl="node2" presStyleIdx="0" presStyleCnt="7"/>
      <dgm:spPr/>
    </dgm:pt>
    <dgm:pt modelId="{7529610C-CB28-EB44-85E6-7CE7C2E282FA}" type="pres">
      <dgm:prSet presAssocID="{67109F37-A960-4A44-A3C1-DC508A28D87E}" presName="hierChild4" presStyleCnt="0"/>
      <dgm:spPr/>
    </dgm:pt>
    <dgm:pt modelId="{396AD6DD-E0DA-EE42-A3C8-77A4D194A5B7}" type="pres">
      <dgm:prSet presAssocID="{67109F37-A960-4A44-A3C1-DC508A28D87E}" presName="hierChild5" presStyleCnt="0"/>
      <dgm:spPr/>
    </dgm:pt>
    <dgm:pt modelId="{D5E34181-116D-DD4D-9D7E-9AF9F367073A}" type="pres">
      <dgm:prSet presAssocID="{AC9BBAF5-00B6-9C44-98B9-E9D683FFD790}" presName="Name37" presStyleLbl="parChTrans1D2" presStyleIdx="1" presStyleCnt="8"/>
      <dgm:spPr/>
    </dgm:pt>
    <dgm:pt modelId="{80357184-0AA3-6E44-BBC9-4D728285EBC9}" type="pres">
      <dgm:prSet presAssocID="{EDFB0CF6-6E2F-464A-AA55-D4BC3C4915BF}" presName="hierRoot2" presStyleCnt="0">
        <dgm:presLayoutVars>
          <dgm:hierBranch val="init"/>
        </dgm:presLayoutVars>
      </dgm:prSet>
      <dgm:spPr/>
    </dgm:pt>
    <dgm:pt modelId="{CE4E11D9-64C9-864E-8336-78CED6F6EDE9}" type="pres">
      <dgm:prSet presAssocID="{EDFB0CF6-6E2F-464A-AA55-D4BC3C4915BF}" presName="rootComposite" presStyleCnt="0"/>
      <dgm:spPr/>
    </dgm:pt>
    <dgm:pt modelId="{E93F8742-E5F8-C142-9A4F-AA9F4BCF1939}" type="pres">
      <dgm:prSet presAssocID="{EDFB0CF6-6E2F-464A-AA55-D4BC3C4915BF}" presName="rootText" presStyleLbl="node2" presStyleIdx="1" presStyleCnt="7">
        <dgm:presLayoutVars>
          <dgm:chPref val="3"/>
        </dgm:presLayoutVars>
      </dgm:prSet>
      <dgm:spPr/>
    </dgm:pt>
    <dgm:pt modelId="{8517AB77-0883-3741-9D06-2C17431B6E22}" type="pres">
      <dgm:prSet presAssocID="{EDFB0CF6-6E2F-464A-AA55-D4BC3C4915BF}" presName="rootConnector" presStyleLbl="node2" presStyleIdx="1" presStyleCnt="7"/>
      <dgm:spPr/>
    </dgm:pt>
    <dgm:pt modelId="{3BD05C23-B9DC-CE47-8FEB-83BB2A2D3254}" type="pres">
      <dgm:prSet presAssocID="{EDFB0CF6-6E2F-464A-AA55-D4BC3C4915BF}" presName="hierChild4" presStyleCnt="0"/>
      <dgm:spPr/>
    </dgm:pt>
    <dgm:pt modelId="{197472CB-61D5-C844-9B7A-3E12DEA30A9B}" type="pres">
      <dgm:prSet presAssocID="{EDFB0CF6-6E2F-464A-AA55-D4BC3C4915BF}" presName="hierChild5" presStyleCnt="0"/>
      <dgm:spPr/>
    </dgm:pt>
    <dgm:pt modelId="{55132BB2-F7C8-8A42-8533-0612B2E2E78F}" type="pres">
      <dgm:prSet presAssocID="{62921A7D-6EFF-0E41-A4D4-D2C61CD4D255}" presName="Name37" presStyleLbl="parChTrans1D2" presStyleIdx="2" presStyleCnt="8"/>
      <dgm:spPr/>
    </dgm:pt>
    <dgm:pt modelId="{F713467F-6DCB-2A40-8354-451ED2003257}" type="pres">
      <dgm:prSet presAssocID="{A0BF16BA-4724-4947-8887-63045E7B4205}" presName="hierRoot2" presStyleCnt="0">
        <dgm:presLayoutVars>
          <dgm:hierBranch val="init"/>
        </dgm:presLayoutVars>
      </dgm:prSet>
      <dgm:spPr/>
    </dgm:pt>
    <dgm:pt modelId="{33EA7A8E-7F26-594B-A386-DC242B5306A7}" type="pres">
      <dgm:prSet presAssocID="{A0BF16BA-4724-4947-8887-63045E7B4205}" presName="rootComposite" presStyleCnt="0"/>
      <dgm:spPr/>
    </dgm:pt>
    <dgm:pt modelId="{7B3282BF-3607-DC49-AFC9-671EB7F2C531}" type="pres">
      <dgm:prSet presAssocID="{A0BF16BA-4724-4947-8887-63045E7B4205}" presName="rootText" presStyleLbl="node2" presStyleIdx="2" presStyleCnt="7">
        <dgm:presLayoutVars>
          <dgm:chPref val="3"/>
        </dgm:presLayoutVars>
      </dgm:prSet>
      <dgm:spPr/>
    </dgm:pt>
    <dgm:pt modelId="{A281241F-1B98-E147-8A57-D7172F770CCA}" type="pres">
      <dgm:prSet presAssocID="{A0BF16BA-4724-4947-8887-63045E7B4205}" presName="rootConnector" presStyleLbl="node2" presStyleIdx="2" presStyleCnt="7"/>
      <dgm:spPr/>
    </dgm:pt>
    <dgm:pt modelId="{5480F20F-C4E5-4D40-BD52-182A56FC2828}" type="pres">
      <dgm:prSet presAssocID="{A0BF16BA-4724-4947-8887-63045E7B4205}" presName="hierChild4" presStyleCnt="0"/>
      <dgm:spPr/>
    </dgm:pt>
    <dgm:pt modelId="{60B1247C-F1CE-0D41-8798-A7EF7FFC7F2C}" type="pres">
      <dgm:prSet presAssocID="{A0BF16BA-4724-4947-8887-63045E7B4205}" presName="hierChild5" presStyleCnt="0"/>
      <dgm:spPr/>
    </dgm:pt>
    <dgm:pt modelId="{37517633-6C51-FB46-B77B-55BE35CCCC03}" type="pres">
      <dgm:prSet presAssocID="{2C5EF451-8E43-9144-8132-AF165E0178B6}" presName="Name37" presStyleLbl="parChTrans1D2" presStyleIdx="3" presStyleCnt="8"/>
      <dgm:spPr/>
    </dgm:pt>
    <dgm:pt modelId="{476692B6-9443-B342-9FFF-6C2F585AF17C}" type="pres">
      <dgm:prSet presAssocID="{944C9572-CC6A-C549-9019-E2F1A64AF41E}" presName="hierRoot2" presStyleCnt="0">
        <dgm:presLayoutVars>
          <dgm:hierBranch val="init"/>
        </dgm:presLayoutVars>
      </dgm:prSet>
      <dgm:spPr/>
    </dgm:pt>
    <dgm:pt modelId="{A1231B2B-D138-FD4E-834D-9FFCC91E2AFA}" type="pres">
      <dgm:prSet presAssocID="{944C9572-CC6A-C549-9019-E2F1A64AF41E}" presName="rootComposite" presStyleCnt="0"/>
      <dgm:spPr/>
    </dgm:pt>
    <dgm:pt modelId="{1E3824D1-A2BF-8D4B-BA91-8F5A6C041E28}" type="pres">
      <dgm:prSet presAssocID="{944C9572-CC6A-C549-9019-E2F1A64AF41E}" presName="rootText" presStyleLbl="node2" presStyleIdx="3" presStyleCnt="7">
        <dgm:presLayoutVars>
          <dgm:chPref val="3"/>
        </dgm:presLayoutVars>
      </dgm:prSet>
      <dgm:spPr/>
    </dgm:pt>
    <dgm:pt modelId="{E01FBA99-E407-3944-BF90-819C4080B927}" type="pres">
      <dgm:prSet presAssocID="{944C9572-CC6A-C549-9019-E2F1A64AF41E}" presName="rootConnector" presStyleLbl="node2" presStyleIdx="3" presStyleCnt="7"/>
      <dgm:spPr/>
    </dgm:pt>
    <dgm:pt modelId="{991F3850-6FB3-6947-B1C6-1AE3D96802CF}" type="pres">
      <dgm:prSet presAssocID="{944C9572-CC6A-C549-9019-E2F1A64AF41E}" presName="hierChild4" presStyleCnt="0"/>
      <dgm:spPr/>
    </dgm:pt>
    <dgm:pt modelId="{3F42EAE3-81B4-3D44-84C0-9DDF853524C8}" type="pres">
      <dgm:prSet presAssocID="{944C9572-CC6A-C549-9019-E2F1A64AF41E}" presName="hierChild5" presStyleCnt="0"/>
      <dgm:spPr/>
    </dgm:pt>
    <dgm:pt modelId="{47E07BF9-320C-0749-A42E-EBF9786F12E4}" type="pres">
      <dgm:prSet presAssocID="{2EB31738-88E8-7744-B4EE-48E465623FF6}" presName="Name37" presStyleLbl="parChTrans1D2" presStyleIdx="4" presStyleCnt="8"/>
      <dgm:spPr/>
    </dgm:pt>
    <dgm:pt modelId="{B866AF0C-C677-1A45-BBC8-749048ABE751}" type="pres">
      <dgm:prSet presAssocID="{FE7BB5A7-B601-0243-80FC-50DD4B99C692}" presName="hierRoot2" presStyleCnt="0">
        <dgm:presLayoutVars>
          <dgm:hierBranch val="init"/>
        </dgm:presLayoutVars>
      </dgm:prSet>
      <dgm:spPr/>
    </dgm:pt>
    <dgm:pt modelId="{7C4337D2-F23B-F849-B02A-451C0760B202}" type="pres">
      <dgm:prSet presAssocID="{FE7BB5A7-B601-0243-80FC-50DD4B99C692}" presName="rootComposite" presStyleCnt="0"/>
      <dgm:spPr/>
    </dgm:pt>
    <dgm:pt modelId="{4E2259EA-AEC7-2941-AA0B-1162E34D7D8C}" type="pres">
      <dgm:prSet presAssocID="{FE7BB5A7-B601-0243-80FC-50DD4B99C692}" presName="rootText" presStyleLbl="node2" presStyleIdx="4" presStyleCnt="7">
        <dgm:presLayoutVars>
          <dgm:chPref val="3"/>
        </dgm:presLayoutVars>
      </dgm:prSet>
      <dgm:spPr/>
    </dgm:pt>
    <dgm:pt modelId="{824E8857-F46B-E445-BB23-7CCEBF19CC16}" type="pres">
      <dgm:prSet presAssocID="{FE7BB5A7-B601-0243-80FC-50DD4B99C692}" presName="rootConnector" presStyleLbl="node2" presStyleIdx="4" presStyleCnt="7"/>
      <dgm:spPr/>
    </dgm:pt>
    <dgm:pt modelId="{78E7D14D-0C2E-3E46-85D2-ACC648DB0F80}" type="pres">
      <dgm:prSet presAssocID="{FE7BB5A7-B601-0243-80FC-50DD4B99C692}" presName="hierChild4" presStyleCnt="0"/>
      <dgm:spPr/>
    </dgm:pt>
    <dgm:pt modelId="{035A6624-EE6D-1541-8506-82C30246AAAE}" type="pres">
      <dgm:prSet presAssocID="{FE7BB5A7-B601-0243-80FC-50DD4B99C692}" presName="hierChild5" presStyleCnt="0"/>
      <dgm:spPr/>
    </dgm:pt>
    <dgm:pt modelId="{CE88CBA0-E9EC-F54B-A5D7-A193C9071951}" type="pres">
      <dgm:prSet presAssocID="{37763077-AD62-0548-8FD1-7DBEB45B093A}" presName="Name37" presStyleLbl="parChTrans1D2" presStyleIdx="5" presStyleCnt="8"/>
      <dgm:spPr/>
    </dgm:pt>
    <dgm:pt modelId="{9FEC3B46-855B-D844-82C8-F38AB62273A6}" type="pres">
      <dgm:prSet presAssocID="{2450860A-4292-ED41-8D70-5EFEF9FAC413}" presName="hierRoot2" presStyleCnt="0">
        <dgm:presLayoutVars>
          <dgm:hierBranch val="init"/>
        </dgm:presLayoutVars>
      </dgm:prSet>
      <dgm:spPr/>
    </dgm:pt>
    <dgm:pt modelId="{00A2110F-96CA-B941-A7B0-2413EA688CCF}" type="pres">
      <dgm:prSet presAssocID="{2450860A-4292-ED41-8D70-5EFEF9FAC413}" presName="rootComposite" presStyleCnt="0"/>
      <dgm:spPr/>
    </dgm:pt>
    <dgm:pt modelId="{8BEBA2E9-3EE4-5E48-8BC1-4D2215ACE84A}" type="pres">
      <dgm:prSet presAssocID="{2450860A-4292-ED41-8D70-5EFEF9FAC413}" presName="rootText" presStyleLbl="node2" presStyleIdx="5" presStyleCnt="7">
        <dgm:presLayoutVars>
          <dgm:chPref val="3"/>
        </dgm:presLayoutVars>
      </dgm:prSet>
      <dgm:spPr/>
    </dgm:pt>
    <dgm:pt modelId="{5220EDCE-F164-6346-B2C4-CC85223CFA3F}" type="pres">
      <dgm:prSet presAssocID="{2450860A-4292-ED41-8D70-5EFEF9FAC413}" presName="rootConnector" presStyleLbl="node2" presStyleIdx="5" presStyleCnt="7"/>
      <dgm:spPr/>
    </dgm:pt>
    <dgm:pt modelId="{19E67F3C-7279-E24F-84B1-081155EBF636}" type="pres">
      <dgm:prSet presAssocID="{2450860A-4292-ED41-8D70-5EFEF9FAC413}" presName="hierChild4" presStyleCnt="0"/>
      <dgm:spPr/>
    </dgm:pt>
    <dgm:pt modelId="{66EC8E27-9A77-3E4F-8C59-DDD6301BD4CE}" type="pres">
      <dgm:prSet presAssocID="{2450860A-4292-ED41-8D70-5EFEF9FAC413}" presName="hierChild5" presStyleCnt="0"/>
      <dgm:spPr/>
    </dgm:pt>
    <dgm:pt modelId="{19A1D3B4-5AA3-8B4E-B203-8084A649C8CD}" type="pres">
      <dgm:prSet presAssocID="{4F71E903-8609-5043-988C-5969D061BEB0}" presName="Name37" presStyleLbl="parChTrans1D2" presStyleIdx="6" presStyleCnt="8"/>
      <dgm:spPr/>
    </dgm:pt>
    <dgm:pt modelId="{2A099A31-92DF-FB44-8AA9-4014F7AF30EF}" type="pres">
      <dgm:prSet presAssocID="{434C37D6-0320-5A4C-85B1-E6C897AC6832}" presName="hierRoot2" presStyleCnt="0">
        <dgm:presLayoutVars>
          <dgm:hierBranch val="init"/>
        </dgm:presLayoutVars>
      </dgm:prSet>
      <dgm:spPr/>
    </dgm:pt>
    <dgm:pt modelId="{DC34BA44-7B54-154B-830E-A18264E7D6E0}" type="pres">
      <dgm:prSet presAssocID="{434C37D6-0320-5A4C-85B1-E6C897AC6832}" presName="rootComposite" presStyleCnt="0"/>
      <dgm:spPr/>
    </dgm:pt>
    <dgm:pt modelId="{2C31D058-4C78-B346-8BB5-82AD652EEF58}" type="pres">
      <dgm:prSet presAssocID="{434C37D6-0320-5A4C-85B1-E6C897AC6832}" presName="rootText" presStyleLbl="node2" presStyleIdx="6" presStyleCnt="7">
        <dgm:presLayoutVars>
          <dgm:chPref val="3"/>
        </dgm:presLayoutVars>
      </dgm:prSet>
      <dgm:spPr/>
    </dgm:pt>
    <dgm:pt modelId="{34F8C3D9-7706-7342-863D-BECA4B835AF8}" type="pres">
      <dgm:prSet presAssocID="{434C37D6-0320-5A4C-85B1-E6C897AC6832}" presName="rootConnector" presStyleLbl="node2" presStyleIdx="6" presStyleCnt="7"/>
      <dgm:spPr/>
    </dgm:pt>
    <dgm:pt modelId="{93411D3C-DE9E-4245-9D5D-5D53E7C772BE}" type="pres">
      <dgm:prSet presAssocID="{434C37D6-0320-5A4C-85B1-E6C897AC6832}" presName="hierChild4" presStyleCnt="0"/>
      <dgm:spPr/>
    </dgm:pt>
    <dgm:pt modelId="{88BF7211-86FD-474A-8E92-A220B2F7E26F}" type="pres">
      <dgm:prSet presAssocID="{434C37D6-0320-5A4C-85B1-E6C897AC6832}" presName="hierChild5" presStyleCnt="0"/>
      <dgm:spPr/>
    </dgm:pt>
    <dgm:pt modelId="{B5E50D0E-4256-E74D-9A0F-39351BAB9755}" type="pres">
      <dgm:prSet presAssocID="{96E5DFB7-8360-2D40-98D5-3B452AD99E8B}" presName="hierChild3" presStyleCnt="0"/>
      <dgm:spPr/>
    </dgm:pt>
    <dgm:pt modelId="{0D8DE7B9-14C9-4C44-8649-C51B91FAC45F}" type="pres">
      <dgm:prSet presAssocID="{B071B4DB-8BCB-264E-A4B2-BE40870BB6E4}" presName="Name111" presStyleLbl="parChTrans1D2" presStyleIdx="7" presStyleCnt="8"/>
      <dgm:spPr/>
    </dgm:pt>
    <dgm:pt modelId="{98ECAACF-B822-C249-A73A-AE6AB81C2B5C}" type="pres">
      <dgm:prSet presAssocID="{518CAD39-7327-9A4D-8FB7-AFD9710D7654}" presName="hierRoot3" presStyleCnt="0">
        <dgm:presLayoutVars>
          <dgm:hierBranch val="init"/>
        </dgm:presLayoutVars>
      </dgm:prSet>
      <dgm:spPr/>
    </dgm:pt>
    <dgm:pt modelId="{FD360DF3-D558-B243-AD36-9A55ECCA5CE1}" type="pres">
      <dgm:prSet presAssocID="{518CAD39-7327-9A4D-8FB7-AFD9710D7654}" presName="rootComposite3" presStyleCnt="0"/>
      <dgm:spPr/>
    </dgm:pt>
    <dgm:pt modelId="{F1A1743A-9C04-514C-83C3-A17919861EEB}" type="pres">
      <dgm:prSet presAssocID="{518CAD39-7327-9A4D-8FB7-AFD9710D7654}" presName="rootText3" presStyleLbl="asst1" presStyleIdx="0" presStyleCnt="5">
        <dgm:presLayoutVars>
          <dgm:chPref val="3"/>
        </dgm:presLayoutVars>
      </dgm:prSet>
      <dgm:spPr/>
    </dgm:pt>
    <dgm:pt modelId="{0074B356-070C-EF45-8882-77B187D6C23E}" type="pres">
      <dgm:prSet presAssocID="{518CAD39-7327-9A4D-8FB7-AFD9710D7654}" presName="rootConnector3" presStyleLbl="asst1" presStyleIdx="0" presStyleCnt="5"/>
      <dgm:spPr/>
    </dgm:pt>
    <dgm:pt modelId="{44A33AB3-3138-6E42-B292-E97D27565A6C}" type="pres">
      <dgm:prSet presAssocID="{518CAD39-7327-9A4D-8FB7-AFD9710D7654}" presName="hierChild6" presStyleCnt="0"/>
      <dgm:spPr/>
    </dgm:pt>
    <dgm:pt modelId="{5C30259C-5C20-8749-BC29-5FFF9C790B3E}" type="pres">
      <dgm:prSet presAssocID="{518CAD39-7327-9A4D-8FB7-AFD9710D7654}" presName="hierChild7" presStyleCnt="0"/>
      <dgm:spPr/>
    </dgm:pt>
    <dgm:pt modelId="{0E72B6EA-8D20-2843-88AC-155830F06563}" type="pres">
      <dgm:prSet presAssocID="{16DD195D-AFBE-E840-83AB-8D194E9E5857}" presName="Name111" presStyleLbl="parChTrans1D3" presStyleIdx="0" presStyleCnt="4"/>
      <dgm:spPr/>
    </dgm:pt>
    <dgm:pt modelId="{E16E894A-6EEE-E743-814D-BEEEBD309BE0}" type="pres">
      <dgm:prSet presAssocID="{A2523454-7C28-5545-A1C0-589E2118F956}" presName="hierRoot3" presStyleCnt="0">
        <dgm:presLayoutVars>
          <dgm:hierBranch val="init"/>
        </dgm:presLayoutVars>
      </dgm:prSet>
      <dgm:spPr/>
    </dgm:pt>
    <dgm:pt modelId="{3C89416E-DE37-7342-B0C3-F799F974E650}" type="pres">
      <dgm:prSet presAssocID="{A2523454-7C28-5545-A1C0-589E2118F956}" presName="rootComposite3" presStyleCnt="0"/>
      <dgm:spPr/>
    </dgm:pt>
    <dgm:pt modelId="{E75831E2-CAB1-204A-821E-2AA610D53487}" type="pres">
      <dgm:prSet presAssocID="{A2523454-7C28-5545-A1C0-589E2118F956}" presName="rootText3" presStyleLbl="asst1" presStyleIdx="1" presStyleCnt="5">
        <dgm:presLayoutVars>
          <dgm:chPref val="3"/>
        </dgm:presLayoutVars>
      </dgm:prSet>
      <dgm:spPr/>
    </dgm:pt>
    <dgm:pt modelId="{4BFC72DF-5AFC-224A-A827-DCB5ADA79A38}" type="pres">
      <dgm:prSet presAssocID="{A2523454-7C28-5545-A1C0-589E2118F956}" presName="rootConnector3" presStyleLbl="asst1" presStyleIdx="1" presStyleCnt="5"/>
      <dgm:spPr/>
    </dgm:pt>
    <dgm:pt modelId="{45C8D9A8-EF25-D049-A33C-2DC2EA072203}" type="pres">
      <dgm:prSet presAssocID="{A2523454-7C28-5545-A1C0-589E2118F956}" presName="hierChild6" presStyleCnt="0"/>
      <dgm:spPr/>
    </dgm:pt>
    <dgm:pt modelId="{DC0C23D9-DB4B-3147-AA1D-29EBFF8261D7}" type="pres">
      <dgm:prSet presAssocID="{A2523454-7C28-5545-A1C0-589E2118F956}" presName="hierChild7" presStyleCnt="0"/>
      <dgm:spPr/>
    </dgm:pt>
    <dgm:pt modelId="{85D7C0DC-EC65-724C-8D6E-9D4092640507}" type="pres">
      <dgm:prSet presAssocID="{3D09B052-E861-D843-9E3B-5A1C26D3BFC9}" presName="Name111" presStyleLbl="parChTrans1D3" presStyleIdx="1" presStyleCnt="4"/>
      <dgm:spPr/>
    </dgm:pt>
    <dgm:pt modelId="{A791B415-91A3-E94B-B372-05E6D8BEA204}" type="pres">
      <dgm:prSet presAssocID="{C07535DC-1980-9344-AE71-7FDE4DDD9008}" presName="hierRoot3" presStyleCnt="0">
        <dgm:presLayoutVars>
          <dgm:hierBranch val="init"/>
        </dgm:presLayoutVars>
      </dgm:prSet>
      <dgm:spPr/>
    </dgm:pt>
    <dgm:pt modelId="{326C0A31-6CB5-CB43-9D4B-61F5858586B2}" type="pres">
      <dgm:prSet presAssocID="{C07535DC-1980-9344-AE71-7FDE4DDD9008}" presName="rootComposite3" presStyleCnt="0"/>
      <dgm:spPr/>
    </dgm:pt>
    <dgm:pt modelId="{1CB26F89-F9F3-774A-8A92-3C36F42B0427}" type="pres">
      <dgm:prSet presAssocID="{C07535DC-1980-9344-AE71-7FDE4DDD9008}" presName="rootText3" presStyleLbl="asst1" presStyleIdx="2" presStyleCnt="5">
        <dgm:presLayoutVars>
          <dgm:chPref val="3"/>
        </dgm:presLayoutVars>
      </dgm:prSet>
      <dgm:spPr/>
    </dgm:pt>
    <dgm:pt modelId="{2935E55D-3FBA-C74B-B922-873F77F1F069}" type="pres">
      <dgm:prSet presAssocID="{C07535DC-1980-9344-AE71-7FDE4DDD9008}" presName="rootConnector3" presStyleLbl="asst1" presStyleIdx="2" presStyleCnt="5"/>
      <dgm:spPr/>
    </dgm:pt>
    <dgm:pt modelId="{D1F2E4CD-EB76-3D43-8534-EB565716B751}" type="pres">
      <dgm:prSet presAssocID="{C07535DC-1980-9344-AE71-7FDE4DDD9008}" presName="hierChild6" presStyleCnt="0"/>
      <dgm:spPr/>
    </dgm:pt>
    <dgm:pt modelId="{AA1E82CA-C5F8-3A43-9279-9BA3DFE6E882}" type="pres">
      <dgm:prSet presAssocID="{C07535DC-1980-9344-AE71-7FDE4DDD9008}" presName="hierChild7" presStyleCnt="0"/>
      <dgm:spPr/>
    </dgm:pt>
    <dgm:pt modelId="{996C6DC0-B7A9-274C-BB6E-F40ED0F3F989}" type="pres">
      <dgm:prSet presAssocID="{08230C15-0184-8940-9ECF-C9A3396BB8C1}" presName="Name111" presStyleLbl="parChTrans1D3" presStyleIdx="2" presStyleCnt="4"/>
      <dgm:spPr/>
    </dgm:pt>
    <dgm:pt modelId="{DA66D8A3-D0A4-7A46-8616-C033D86A9548}" type="pres">
      <dgm:prSet presAssocID="{AF4BC29F-3333-EA42-839A-D825580EC33A}" presName="hierRoot3" presStyleCnt="0">
        <dgm:presLayoutVars>
          <dgm:hierBranch val="init"/>
        </dgm:presLayoutVars>
      </dgm:prSet>
      <dgm:spPr/>
    </dgm:pt>
    <dgm:pt modelId="{60C5F5E1-B8A4-F24F-AC44-BF5E521C7B49}" type="pres">
      <dgm:prSet presAssocID="{AF4BC29F-3333-EA42-839A-D825580EC33A}" presName="rootComposite3" presStyleCnt="0"/>
      <dgm:spPr/>
    </dgm:pt>
    <dgm:pt modelId="{2A327C22-71E9-7445-BBCA-669B5064ED80}" type="pres">
      <dgm:prSet presAssocID="{AF4BC29F-3333-EA42-839A-D825580EC33A}" presName="rootText3" presStyleLbl="asst1" presStyleIdx="3" presStyleCnt="5">
        <dgm:presLayoutVars>
          <dgm:chPref val="3"/>
        </dgm:presLayoutVars>
      </dgm:prSet>
      <dgm:spPr/>
    </dgm:pt>
    <dgm:pt modelId="{65FD630F-4C6A-4B40-8272-41CF3EB165F5}" type="pres">
      <dgm:prSet presAssocID="{AF4BC29F-3333-EA42-839A-D825580EC33A}" presName="rootConnector3" presStyleLbl="asst1" presStyleIdx="3" presStyleCnt="5"/>
      <dgm:spPr/>
    </dgm:pt>
    <dgm:pt modelId="{35705D24-7FC4-064F-B28A-5F2DDA04B99A}" type="pres">
      <dgm:prSet presAssocID="{AF4BC29F-3333-EA42-839A-D825580EC33A}" presName="hierChild6" presStyleCnt="0"/>
      <dgm:spPr/>
    </dgm:pt>
    <dgm:pt modelId="{BEB6962C-AA55-164E-B97E-040B95579C48}" type="pres">
      <dgm:prSet presAssocID="{AF4BC29F-3333-EA42-839A-D825580EC33A}" presName="hierChild7" presStyleCnt="0"/>
      <dgm:spPr/>
    </dgm:pt>
    <dgm:pt modelId="{3217858F-EB7C-8948-ADD5-839E45C77633}" type="pres">
      <dgm:prSet presAssocID="{2C367DC3-33B1-484C-AB38-2EE9A687A044}" presName="Name111" presStyleLbl="parChTrans1D3" presStyleIdx="3" presStyleCnt="4"/>
      <dgm:spPr/>
    </dgm:pt>
    <dgm:pt modelId="{4FDA9D73-F922-454C-A63C-77F4A812BB46}" type="pres">
      <dgm:prSet presAssocID="{A29B9B52-6343-7E41-8B51-3A4C488B7D5A}" presName="hierRoot3" presStyleCnt="0">
        <dgm:presLayoutVars>
          <dgm:hierBranch val="init"/>
        </dgm:presLayoutVars>
      </dgm:prSet>
      <dgm:spPr/>
    </dgm:pt>
    <dgm:pt modelId="{59D13816-90B8-754E-9258-C33DFDCE06E7}" type="pres">
      <dgm:prSet presAssocID="{A29B9B52-6343-7E41-8B51-3A4C488B7D5A}" presName="rootComposite3" presStyleCnt="0"/>
      <dgm:spPr/>
    </dgm:pt>
    <dgm:pt modelId="{ABE559F3-6DF9-FF47-8105-0652EDBC33FC}" type="pres">
      <dgm:prSet presAssocID="{A29B9B52-6343-7E41-8B51-3A4C488B7D5A}" presName="rootText3" presStyleLbl="asst1" presStyleIdx="4" presStyleCnt="5" custLinFactNeighborX="-706" custLinFactNeighborY="3687">
        <dgm:presLayoutVars>
          <dgm:chPref val="3"/>
        </dgm:presLayoutVars>
      </dgm:prSet>
      <dgm:spPr/>
    </dgm:pt>
    <dgm:pt modelId="{8DED86AC-2F7F-C343-9ACB-140B78677222}" type="pres">
      <dgm:prSet presAssocID="{A29B9B52-6343-7E41-8B51-3A4C488B7D5A}" presName="rootConnector3" presStyleLbl="asst1" presStyleIdx="4" presStyleCnt="5"/>
      <dgm:spPr/>
    </dgm:pt>
    <dgm:pt modelId="{B87CAA64-5E60-E247-B642-98ECE747FA24}" type="pres">
      <dgm:prSet presAssocID="{A29B9B52-6343-7E41-8B51-3A4C488B7D5A}" presName="hierChild6" presStyleCnt="0"/>
      <dgm:spPr/>
    </dgm:pt>
    <dgm:pt modelId="{6CA0F43C-1E35-C54F-A0F1-A99F656C5C3B}" type="pres">
      <dgm:prSet presAssocID="{A29B9B52-6343-7E41-8B51-3A4C488B7D5A}" presName="hierChild7" presStyleCnt="0"/>
      <dgm:spPr/>
    </dgm:pt>
  </dgm:ptLst>
  <dgm:cxnLst>
    <dgm:cxn modelId="{5640D80C-0FF1-4148-9D8B-98635756E065}" srcId="{518CAD39-7327-9A4D-8FB7-AFD9710D7654}" destId="{A2523454-7C28-5545-A1C0-589E2118F956}" srcOrd="0" destOrd="0" parTransId="{16DD195D-AFBE-E840-83AB-8D194E9E5857}" sibTransId="{6226F9D4-0287-8441-AA36-DD64CF63A9D9}"/>
    <dgm:cxn modelId="{40DE0014-5EA9-D241-A4D3-1A2E44620CA0}" type="presOf" srcId="{B83E34BD-51F9-D64F-B0CF-38FF9DC1C882}" destId="{CE639889-1C2C-FA46-932A-241103A5C5A2}" srcOrd="0" destOrd="0" presId="urn:microsoft.com/office/officeart/2005/8/layout/orgChart1"/>
    <dgm:cxn modelId="{A8FA0C16-1F61-8142-9455-C346D09AA51E}" type="presOf" srcId="{67109F37-A960-4A44-A3C1-DC508A28D87E}" destId="{3C6D5717-A25D-5D41-8717-14B1245EEAEF}" srcOrd="1" destOrd="0" presId="urn:microsoft.com/office/officeart/2005/8/layout/orgChart1"/>
    <dgm:cxn modelId="{F714C417-FDC7-414F-A8A6-82B4F968B4D8}" type="presOf" srcId="{A29B9B52-6343-7E41-8B51-3A4C488B7D5A}" destId="{8DED86AC-2F7F-C343-9ACB-140B78677222}" srcOrd="1" destOrd="0" presId="urn:microsoft.com/office/officeart/2005/8/layout/orgChart1"/>
    <dgm:cxn modelId="{F0695F1D-1FB2-AE45-98F9-3E545B76F938}" type="presOf" srcId="{A29B9B52-6343-7E41-8B51-3A4C488B7D5A}" destId="{ABE559F3-6DF9-FF47-8105-0652EDBC33FC}" srcOrd="0" destOrd="0" presId="urn:microsoft.com/office/officeart/2005/8/layout/orgChart1"/>
    <dgm:cxn modelId="{7160D424-6C42-204A-92D8-20306E43E9DA}" type="presOf" srcId="{08230C15-0184-8940-9ECF-C9A3396BB8C1}" destId="{996C6DC0-B7A9-274C-BB6E-F40ED0F3F989}" srcOrd="0" destOrd="0" presId="urn:microsoft.com/office/officeart/2005/8/layout/orgChart1"/>
    <dgm:cxn modelId="{41FF2E26-99F6-B643-ACE6-1EE0C366A597}" srcId="{96E5DFB7-8360-2D40-98D5-3B452AD99E8B}" destId="{2450860A-4292-ED41-8D70-5EFEF9FAC413}" srcOrd="6" destOrd="0" parTransId="{37763077-AD62-0548-8FD1-7DBEB45B093A}" sibTransId="{75E1D1D0-1D27-2E40-9431-D6DF4A370B20}"/>
    <dgm:cxn modelId="{D344302A-0E1B-2E4A-9FBA-FF12EBAB9F52}" type="presOf" srcId="{FE7BB5A7-B601-0243-80FC-50DD4B99C692}" destId="{4E2259EA-AEC7-2941-AA0B-1162E34D7D8C}" srcOrd="0" destOrd="0" presId="urn:microsoft.com/office/officeart/2005/8/layout/orgChart1"/>
    <dgm:cxn modelId="{9BD7092C-4E2F-4741-A70F-09CA2B2BB7D8}" srcId="{96E5DFB7-8360-2D40-98D5-3B452AD99E8B}" destId="{67109F37-A960-4A44-A3C1-DC508A28D87E}" srcOrd="1" destOrd="0" parTransId="{06DF98FA-ADF3-2449-B181-6C32D71AC476}" sibTransId="{06CC143B-01A5-8843-B4F5-DBE09C184F61}"/>
    <dgm:cxn modelId="{F15A632C-3683-6546-A047-70D0983DD85E}" type="presOf" srcId="{AF4BC29F-3333-EA42-839A-D825580EC33A}" destId="{2A327C22-71E9-7445-BBCA-669B5064ED80}" srcOrd="0" destOrd="0" presId="urn:microsoft.com/office/officeart/2005/8/layout/orgChart1"/>
    <dgm:cxn modelId="{C7E1FC2C-E054-D14C-A358-8F93A6FB4439}" type="presOf" srcId="{434C37D6-0320-5A4C-85B1-E6C897AC6832}" destId="{34F8C3D9-7706-7342-863D-BECA4B835AF8}" srcOrd="1" destOrd="0" presId="urn:microsoft.com/office/officeart/2005/8/layout/orgChart1"/>
    <dgm:cxn modelId="{84F96333-5A23-1442-A024-811438489510}" type="presOf" srcId="{944C9572-CC6A-C549-9019-E2F1A64AF41E}" destId="{1E3824D1-A2BF-8D4B-BA91-8F5A6C041E28}" srcOrd="0" destOrd="0" presId="urn:microsoft.com/office/officeart/2005/8/layout/orgChart1"/>
    <dgm:cxn modelId="{35750035-FB79-2D47-9906-E66951D0AA33}" srcId="{96E5DFB7-8360-2D40-98D5-3B452AD99E8B}" destId="{EDFB0CF6-6E2F-464A-AA55-D4BC3C4915BF}" srcOrd="2" destOrd="0" parTransId="{AC9BBAF5-00B6-9C44-98B9-E9D683FFD790}" sibTransId="{FA201C6A-B516-C243-B08C-3C2BC483D237}"/>
    <dgm:cxn modelId="{CCC63B37-4AAF-B64A-97F2-3277490A4BAE}" srcId="{96E5DFB7-8360-2D40-98D5-3B452AD99E8B}" destId="{FE7BB5A7-B601-0243-80FC-50DD4B99C692}" srcOrd="5" destOrd="0" parTransId="{2EB31738-88E8-7744-B4EE-48E465623FF6}" sibTransId="{23232780-19F5-4A41-AEE2-0E4A9435A77D}"/>
    <dgm:cxn modelId="{2092483E-413B-8D47-BCA5-B73F12F96391}" srcId="{518CAD39-7327-9A4D-8FB7-AFD9710D7654}" destId="{AF4BC29F-3333-EA42-839A-D825580EC33A}" srcOrd="2" destOrd="0" parTransId="{08230C15-0184-8940-9ECF-C9A3396BB8C1}" sibTransId="{0800D600-3AD2-F84A-A3D7-F966F22BEABF}"/>
    <dgm:cxn modelId="{BEC65244-877A-4B48-9965-4F8E60B2DE80}" type="presOf" srcId="{518CAD39-7327-9A4D-8FB7-AFD9710D7654}" destId="{F1A1743A-9C04-514C-83C3-A17919861EEB}" srcOrd="0" destOrd="0" presId="urn:microsoft.com/office/officeart/2005/8/layout/orgChart1"/>
    <dgm:cxn modelId="{3F724F45-2CB9-6A48-A6D6-EA386F2E0BF9}" type="presOf" srcId="{AC9BBAF5-00B6-9C44-98B9-E9D683FFD790}" destId="{D5E34181-116D-DD4D-9D7E-9AF9F367073A}" srcOrd="0" destOrd="0" presId="urn:microsoft.com/office/officeart/2005/8/layout/orgChart1"/>
    <dgm:cxn modelId="{9DF20D4B-5220-6440-854F-31AC8740252F}" type="presOf" srcId="{944C9572-CC6A-C549-9019-E2F1A64AF41E}" destId="{E01FBA99-E407-3944-BF90-819C4080B927}" srcOrd="1" destOrd="0" presId="urn:microsoft.com/office/officeart/2005/8/layout/orgChart1"/>
    <dgm:cxn modelId="{5BD9E74C-1C2C-6944-BA33-10CD4AC483E3}" type="presOf" srcId="{EDFB0CF6-6E2F-464A-AA55-D4BC3C4915BF}" destId="{E93F8742-E5F8-C142-9A4F-AA9F4BCF1939}" srcOrd="0" destOrd="0" presId="urn:microsoft.com/office/officeart/2005/8/layout/orgChart1"/>
    <dgm:cxn modelId="{FF84CF50-4BBB-B444-ABE3-209F1EE79EF2}" type="presOf" srcId="{16DD195D-AFBE-E840-83AB-8D194E9E5857}" destId="{0E72B6EA-8D20-2843-88AC-155830F06563}" srcOrd="0" destOrd="0" presId="urn:microsoft.com/office/officeart/2005/8/layout/orgChart1"/>
    <dgm:cxn modelId="{427ECE51-7524-C943-8A85-1BB0886DA366}" type="presOf" srcId="{EDFB0CF6-6E2F-464A-AA55-D4BC3C4915BF}" destId="{8517AB77-0883-3741-9D06-2C17431B6E22}" srcOrd="1" destOrd="0" presId="urn:microsoft.com/office/officeart/2005/8/layout/orgChart1"/>
    <dgm:cxn modelId="{19329B62-2B3F-D845-AB22-CAF289704AAA}" type="presOf" srcId="{96E5DFB7-8360-2D40-98D5-3B452AD99E8B}" destId="{91749D9A-B699-4C44-862C-5BB03EFB15E0}" srcOrd="0" destOrd="0" presId="urn:microsoft.com/office/officeart/2005/8/layout/orgChart1"/>
    <dgm:cxn modelId="{A953FA63-E8B8-8845-A02A-D266187A2893}" srcId="{96E5DFB7-8360-2D40-98D5-3B452AD99E8B}" destId="{434C37D6-0320-5A4C-85B1-E6C897AC6832}" srcOrd="7" destOrd="0" parTransId="{4F71E903-8609-5043-988C-5969D061BEB0}" sibTransId="{AAD3F0E6-A961-B44F-A80C-CE5CFD26ED16}"/>
    <dgm:cxn modelId="{BC601067-94AE-E148-B56B-78D525946C78}" type="presOf" srcId="{A0BF16BA-4724-4947-8887-63045E7B4205}" destId="{A281241F-1B98-E147-8A57-D7172F770CCA}" srcOrd="1" destOrd="0" presId="urn:microsoft.com/office/officeart/2005/8/layout/orgChart1"/>
    <dgm:cxn modelId="{FE112E6E-D20D-784C-94B6-22F26673D618}" srcId="{518CAD39-7327-9A4D-8FB7-AFD9710D7654}" destId="{C07535DC-1980-9344-AE71-7FDE4DDD9008}" srcOrd="1" destOrd="0" parTransId="{3D09B052-E861-D843-9E3B-5A1C26D3BFC9}" sibTransId="{659F10F4-88C6-F04A-96C1-898E5B244B07}"/>
    <dgm:cxn modelId="{98BE5173-67C6-1B46-BC27-D9EE85817550}" type="presOf" srcId="{C07535DC-1980-9344-AE71-7FDE4DDD9008}" destId="{1CB26F89-F9F3-774A-8A92-3C36F42B0427}" srcOrd="0" destOrd="0" presId="urn:microsoft.com/office/officeart/2005/8/layout/orgChart1"/>
    <dgm:cxn modelId="{A378BA78-F36D-114A-922E-FA1431C00034}" type="presOf" srcId="{4F71E903-8609-5043-988C-5969D061BEB0}" destId="{19A1D3B4-5AA3-8B4E-B203-8084A649C8CD}" srcOrd="0" destOrd="0" presId="urn:microsoft.com/office/officeart/2005/8/layout/orgChart1"/>
    <dgm:cxn modelId="{3868EA7A-0DEE-D04C-8598-98CA9B18C636}" type="presOf" srcId="{A2523454-7C28-5545-A1C0-589E2118F956}" destId="{4BFC72DF-5AFC-224A-A827-DCB5ADA79A38}" srcOrd="1" destOrd="0" presId="urn:microsoft.com/office/officeart/2005/8/layout/orgChart1"/>
    <dgm:cxn modelId="{1943E07B-2106-AB4A-B6E6-4D054CCF0DFA}" type="presOf" srcId="{A0BF16BA-4724-4947-8887-63045E7B4205}" destId="{7B3282BF-3607-DC49-AFC9-671EB7F2C531}" srcOrd="0" destOrd="0" presId="urn:microsoft.com/office/officeart/2005/8/layout/orgChart1"/>
    <dgm:cxn modelId="{3B6C897F-6D7A-8748-9B3C-4512135198C6}" type="presOf" srcId="{434C37D6-0320-5A4C-85B1-E6C897AC6832}" destId="{2C31D058-4C78-B346-8BB5-82AD652EEF58}" srcOrd="0" destOrd="0" presId="urn:microsoft.com/office/officeart/2005/8/layout/orgChart1"/>
    <dgm:cxn modelId="{1C1C7983-BD11-784E-9DF3-81FE452B5C10}" srcId="{B83E34BD-51F9-D64F-B0CF-38FF9DC1C882}" destId="{96E5DFB7-8360-2D40-98D5-3B452AD99E8B}" srcOrd="0" destOrd="0" parTransId="{72795B18-D8CE-4849-8A83-BAAAD86C3417}" sibTransId="{8E73C3DD-12D2-2B46-B3F1-01BB86C597B7}"/>
    <dgm:cxn modelId="{00B8AC87-7E69-4143-9257-71FC4F1533C7}" type="presOf" srcId="{2EB31738-88E8-7744-B4EE-48E465623FF6}" destId="{47E07BF9-320C-0749-A42E-EBF9786F12E4}" srcOrd="0" destOrd="0" presId="urn:microsoft.com/office/officeart/2005/8/layout/orgChart1"/>
    <dgm:cxn modelId="{94941E88-C06B-B44F-B69B-5B2E96A694F8}" type="presOf" srcId="{62921A7D-6EFF-0E41-A4D4-D2C61CD4D255}" destId="{55132BB2-F7C8-8A42-8533-0612B2E2E78F}" srcOrd="0" destOrd="0" presId="urn:microsoft.com/office/officeart/2005/8/layout/orgChart1"/>
    <dgm:cxn modelId="{7C5A8988-1290-2848-BE8E-70DAF77B9698}" type="presOf" srcId="{06DF98FA-ADF3-2449-B181-6C32D71AC476}" destId="{03FF8008-7D29-F746-BED3-C1FCEE108FE7}" srcOrd="0" destOrd="0" presId="urn:microsoft.com/office/officeart/2005/8/layout/orgChart1"/>
    <dgm:cxn modelId="{0E864D92-8F59-FC4A-BBA3-21E403483602}" type="presOf" srcId="{37763077-AD62-0548-8FD1-7DBEB45B093A}" destId="{CE88CBA0-E9EC-F54B-A5D7-A193C9071951}" srcOrd="0" destOrd="0" presId="urn:microsoft.com/office/officeart/2005/8/layout/orgChart1"/>
    <dgm:cxn modelId="{8C14F29A-C9FA-EB45-9FC0-24081D0F5CF4}" type="presOf" srcId="{67109F37-A960-4A44-A3C1-DC508A28D87E}" destId="{0760AC83-7BC1-CE42-A710-9CCD7FC2C66B}" srcOrd="0" destOrd="0" presId="urn:microsoft.com/office/officeart/2005/8/layout/orgChart1"/>
    <dgm:cxn modelId="{A48F789B-C3F3-2A48-9049-362899A0CBDE}" type="presOf" srcId="{A2523454-7C28-5545-A1C0-589E2118F956}" destId="{E75831E2-CAB1-204A-821E-2AA610D53487}" srcOrd="0" destOrd="0" presId="urn:microsoft.com/office/officeart/2005/8/layout/orgChart1"/>
    <dgm:cxn modelId="{7EB9B6AE-9170-B744-B563-E249A395BC4B}" type="presOf" srcId="{B071B4DB-8BCB-264E-A4B2-BE40870BB6E4}" destId="{0D8DE7B9-14C9-4C44-8649-C51B91FAC45F}" srcOrd="0" destOrd="0" presId="urn:microsoft.com/office/officeart/2005/8/layout/orgChart1"/>
    <dgm:cxn modelId="{33A7CDAF-B7EE-B44F-B421-DF396DB90C25}" type="presOf" srcId="{2C367DC3-33B1-484C-AB38-2EE9A687A044}" destId="{3217858F-EB7C-8948-ADD5-839E45C77633}" srcOrd="0" destOrd="0" presId="urn:microsoft.com/office/officeart/2005/8/layout/orgChart1"/>
    <dgm:cxn modelId="{82E8B5B3-EF91-044E-98B1-16E36185DB9A}" type="presOf" srcId="{3D09B052-E861-D843-9E3B-5A1C26D3BFC9}" destId="{85D7C0DC-EC65-724C-8D6E-9D4092640507}" srcOrd="0" destOrd="0" presId="urn:microsoft.com/office/officeart/2005/8/layout/orgChart1"/>
    <dgm:cxn modelId="{98954DB6-EDF7-E942-B67B-A2613737EF31}" srcId="{96E5DFB7-8360-2D40-98D5-3B452AD99E8B}" destId="{A0BF16BA-4724-4947-8887-63045E7B4205}" srcOrd="3" destOrd="0" parTransId="{62921A7D-6EFF-0E41-A4D4-D2C61CD4D255}" sibTransId="{94A7BA9B-874F-404C-8CF9-6578766C079F}"/>
    <dgm:cxn modelId="{E9ABADBD-AF32-4B4F-ACBB-6CFF9449F65F}" type="presOf" srcId="{2C5EF451-8E43-9144-8132-AF165E0178B6}" destId="{37517633-6C51-FB46-B77B-55BE35CCCC03}" srcOrd="0" destOrd="0" presId="urn:microsoft.com/office/officeart/2005/8/layout/orgChart1"/>
    <dgm:cxn modelId="{9FC78EBF-4FD9-0544-9E8B-473DA70C532C}" srcId="{518CAD39-7327-9A4D-8FB7-AFD9710D7654}" destId="{A29B9B52-6343-7E41-8B51-3A4C488B7D5A}" srcOrd="3" destOrd="0" parTransId="{2C367DC3-33B1-484C-AB38-2EE9A687A044}" sibTransId="{D5AC4F2F-B2EA-EC45-92A6-9A0AC319AFBD}"/>
    <dgm:cxn modelId="{746D6FC8-7A57-AB4B-A255-1B48294C44F4}" type="presOf" srcId="{FE7BB5A7-B601-0243-80FC-50DD4B99C692}" destId="{824E8857-F46B-E445-BB23-7CCEBF19CC16}" srcOrd="1" destOrd="0" presId="urn:microsoft.com/office/officeart/2005/8/layout/orgChart1"/>
    <dgm:cxn modelId="{4AA838CC-5C29-1E49-A0DA-84E4D5DA029D}" type="presOf" srcId="{96E5DFB7-8360-2D40-98D5-3B452AD99E8B}" destId="{34FC5173-D0FC-2E4E-9B9A-6CAA43924AF9}" srcOrd="1" destOrd="0" presId="urn:microsoft.com/office/officeart/2005/8/layout/orgChart1"/>
    <dgm:cxn modelId="{8CA13ECD-699E-2944-9212-6BD236CE5C64}" type="presOf" srcId="{2450860A-4292-ED41-8D70-5EFEF9FAC413}" destId="{8BEBA2E9-3EE4-5E48-8BC1-4D2215ACE84A}" srcOrd="0" destOrd="0" presId="urn:microsoft.com/office/officeart/2005/8/layout/orgChart1"/>
    <dgm:cxn modelId="{5C7363D3-82CD-0845-8441-7FDB4050DF12}" type="presOf" srcId="{2450860A-4292-ED41-8D70-5EFEF9FAC413}" destId="{5220EDCE-F164-6346-B2C4-CC85223CFA3F}" srcOrd="1" destOrd="0" presId="urn:microsoft.com/office/officeart/2005/8/layout/orgChart1"/>
    <dgm:cxn modelId="{4D6DB6D4-0B56-F14D-836E-CE98FE67F9D8}" type="presOf" srcId="{518CAD39-7327-9A4D-8FB7-AFD9710D7654}" destId="{0074B356-070C-EF45-8882-77B187D6C23E}" srcOrd="1" destOrd="0" presId="urn:microsoft.com/office/officeart/2005/8/layout/orgChart1"/>
    <dgm:cxn modelId="{BB1D20EC-8BCC-0640-9DAF-587028209730}" type="presOf" srcId="{C07535DC-1980-9344-AE71-7FDE4DDD9008}" destId="{2935E55D-3FBA-C74B-B922-873F77F1F069}" srcOrd="1" destOrd="0" presId="urn:microsoft.com/office/officeart/2005/8/layout/orgChart1"/>
    <dgm:cxn modelId="{CCC493F8-5101-484C-A548-40A3594FFC4D}" type="presOf" srcId="{AF4BC29F-3333-EA42-839A-D825580EC33A}" destId="{65FD630F-4C6A-4B40-8272-41CF3EB165F5}" srcOrd="1" destOrd="0" presId="urn:microsoft.com/office/officeart/2005/8/layout/orgChart1"/>
    <dgm:cxn modelId="{2F9A05FA-C5E6-1F44-BB2D-2A534DD0A5DF}" srcId="{96E5DFB7-8360-2D40-98D5-3B452AD99E8B}" destId="{518CAD39-7327-9A4D-8FB7-AFD9710D7654}" srcOrd="0" destOrd="0" parTransId="{B071B4DB-8BCB-264E-A4B2-BE40870BB6E4}" sibTransId="{0E75109C-EE07-2A41-A015-BB1F0F18AB49}"/>
    <dgm:cxn modelId="{B9C756FD-9065-8748-A6CA-24E3A5837400}" srcId="{96E5DFB7-8360-2D40-98D5-3B452AD99E8B}" destId="{944C9572-CC6A-C549-9019-E2F1A64AF41E}" srcOrd="4" destOrd="0" parTransId="{2C5EF451-8E43-9144-8132-AF165E0178B6}" sibTransId="{0E304C5E-306C-AC44-8388-9EE74535D99D}"/>
    <dgm:cxn modelId="{3D53C173-6546-0D43-8C89-7B04B17ADE1C}" type="presParOf" srcId="{CE639889-1C2C-FA46-932A-241103A5C5A2}" destId="{0C497644-10C2-3740-BFEB-8614DE99FC63}" srcOrd="0" destOrd="0" presId="urn:microsoft.com/office/officeart/2005/8/layout/orgChart1"/>
    <dgm:cxn modelId="{BA6CA97C-49F3-5545-B635-803ED1F4BD4F}" type="presParOf" srcId="{0C497644-10C2-3740-BFEB-8614DE99FC63}" destId="{EB3E6B93-4432-CC47-A2AF-D2F827817264}" srcOrd="0" destOrd="0" presId="urn:microsoft.com/office/officeart/2005/8/layout/orgChart1"/>
    <dgm:cxn modelId="{70118C27-D796-3F41-8C26-D7C6550D0771}" type="presParOf" srcId="{EB3E6B93-4432-CC47-A2AF-D2F827817264}" destId="{91749D9A-B699-4C44-862C-5BB03EFB15E0}" srcOrd="0" destOrd="0" presId="urn:microsoft.com/office/officeart/2005/8/layout/orgChart1"/>
    <dgm:cxn modelId="{4DDCCB94-F1AE-D241-9C39-2FDFEBD6CE3A}" type="presParOf" srcId="{EB3E6B93-4432-CC47-A2AF-D2F827817264}" destId="{34FC5173-D0FC-2E4E-9B9A-6CAA43924AF9}" srcOrd="1" destOrd="0" presId="urn:microsoft.com/office/officeart/2005/8/layout/orgChart1"/>
    <dgm:cxn modelId="{6D93FED7-DDF9-3540-A594-EEB8ECF6018E}" type="presParOf" srcId="{0C497644-10C2-3740-BFEB-8614DE99FC63}" destId="{B3BC955C-6E4B-0347-97D2-087DF5107261}" srcOrd="1" destOrd="0" presId="urn:microsoft.com/office/officeart/2005/8/layout/orgChart1"/>
    <dgm:cxn modelId="{5A7307EB-5F49-6140-9605-E15BA836A08F}" type="presParOf" srcId="{B3BC955C-6E4B-0347-97D2-087DF5107261}" destId="{03FF8008-7D29-F746-BED3-C1FCEE108FE7}" srcOrd="0" destOrd="0" presId="urn:microsoft.com/office/officeart/2005/8/layout/orgChart1"/>
    <dgm:cxn modelId="{44AD99D6-D10C-124B-96BB-8EEF8D96B493}" type="presParOf" srcId="{B3BC955C-6E4B-0347-97D2-087DF5107261}" destId="{B9856C30-DF74-4B42-9050-E08D5F8493CE}" srcOrd="1" destOrd="0" presId="urn:microsoft.com/office/officeart/2005/8/layout/orgChart1"/>
    <dgm:cxn modelId="{34FCD2EC-CBA6-114E-B4DA-432368C416F0}" type="presParOf" srcId="{B9856C30-DF74-4B42-9050-E08D5F8493CE}" destId="{A53828B3-E055-9D40-A0F8-F11EAF4FC4B8}" srcOrd="0" destOrd="0" presId="urn:microsoft.com/office/officeart/2005/8/layout/orgChart1"/>
    <dgm:cxn modelId="{5C4A7C98-F174-F942-A431-9BB552750DF1}" type="presParOf" srcId="{A53828B3-E055-9D40-A0F8-F11EAF4FC4B8}" destId="{0760AC83-7BC1-CE42-A710-9CCD7FC2C66B}" srcOrd="0" destOrd="0" presId="urn:microsoft.com/office/officeart/2005/8/layout/orgChart1"/>
    <dgm:cxn modelId="{B61880AB-2369-FA4A-B874-6D3A61EC02A5}" type="presParOf" srcId="{A53828B3-E055-9D40-A0F8-F11EAF4FC4B8}" destId="{3C6D5717-A25D-5D41-8717-14B1245EEAEF}" srcOrd="1" destOrd="0" presId="urn:microsoft.com/office/officeart/2005/8/layout/orgChart1"/>
    <dgm:cxn modelId="{74CBF419-B0BC-FF4A-91FD-C9EF8A9166D5}" type="presParOf" srcId="{B9856C30-DF74-4B42-9050-E08D5F8493CE}" destId="{7529610C-CB28-EB44-85E6-7CE7C2E282FA}" srcOrd="1" destOrd="0" presId="urn:microsoft.com/office/officeart/2005/8/layout/orgChart1"/>
    <dgm:cxn modelId="{A716AB54-3B0A-1F49-97E3-7D7B1AC7E009}" type="presParOf" srcId="{B9856C30-DF74-4B42-9050-E08D5F8493CE}" destId="{396AD6DD-E0DA-EE42-A3C8-77A4D194A5B7}" srcOrd="2" destOrd="0" presId="urn:microsoft.com/office/officeart/2005/8/layout/orgChart1"/>
    <dgm:cxn modelId="{C9AAB96B-E150-BC40-A1C7-0BA48D97704C}" type="presParOf" srcId="{B3BC955C-6E4B-0347-97D2-087DF5107261}" destId="{D5E34181-116D-DD4D-9D7E-9AF9F367073A}" srcOrd="2" destOrd="0" presId="urn:microsoft.com/office/officeart/2005/8/layout/orgChart1"/>
    <dgm:cxn modelId="{52891CFF-72C2-5E4E-9EA1-97981844ED6F}" type="presParOf" srcId="{B3BC955C-6E4B-0347-97D2-087DF5107261}" destId="{80357184-0AA3-6E44-BBC9-4D728285EBC9}" srcOrd="3" destOrd="0" presId="urn:microsoft.com/office/officeart/2005/8/layout/orgChart1"/>
    <dgm:cxn modelId="{D332C967-4BC8-F84C-951C-E430B1FF98B1}" type="presParOf" srcId="{80357184-0AA3-6E44-BBC9-4D728285EBC9}" destId="{CE4E11D9-64C9-864E-8336-78CED6F6EDE9}" srcOrd="0" destOrd="0" presId="urn:microsoft.com/office/officeart/2005/8/layout/orgChart1"/>
    <dgm:cxn modelId="{1928D1D7-BCCB-404D-8FB6-A2469CA4218C}" type="presParOf" srcId="{CE4E11D9-64C9-864E-8336-78CED6F6EDE9}" destId="{E93F8742-E5F8-C142-9A4F-AA9F4BCF1939}" srcOrd="0" destOrd="0" presId="urn:microsoft.com/office/officeart/2005/8/layout/orgChart1"/>
    <dgm:cxn modelId="{BB062DD6-11F2-7346-B901-D50663629C54}" type="presParOf" srcId="{CE4E11D9-64C9-864E-8336-78CED6F6EDE9}" destId="{8517AB77-0883-3741-9D06-2C17431B6E22}" srcOrd="1" destOrd="0" presId="urn:microsoft.com/office/officeart/2005/8/layout/orgChart1"/>
    <dgm:cxn modelId="{BEF191BB-0499-454B-A1A1-00557D0CA3E6}" type="presParOf" srcId="{80357184-0AA3-6E44-BBC9-4D728285EBC9}" destId="{3BD05C23-B9DC-CE47-8FEB-83BB2A2D3254}" srcOrd="1" destOrd="0" presId="urn:microsoft.com/office/officeart/2005/8/layout/orgChart1"/>
    <dgm:cxn modelId="{5647E9B5-699A-EA47-B086-553EA3F1A83D}" type="presParOf" srcId="{80357184-0AA3-6E44-BBC9-4D728285EBC9}" destId="{197472CB-61D5-C844-9B7A-3E12DEA30A9B}" srcOrd="2" destOrd="0" presId="urn:microsoft.com/office/officeart/2005/8/layout/orgChart1"/>
    <dgm:cxn modelId="{E7A47573-E086-D74F-B304-457ACD71F60B}" type="presParOf" srcId="{B3BC955C-6E4B-0347-97D2-087DF5107261}" destId="{55132BB2-F7C8-8A42-8533-0612B2E2E78F}" srcOrd="4" destOrd="0" presId="urn:microsoft.com/office/officeart/2005/8/layout/orgChart1"/>
    <dgm:cxn modelId="{A852BB8A-B073-7046-B1BC-8FEE2FAF7AFD}" type="presParOf" srcId="{B3BC955C-6E4B-0347-97D2-087DF5107261}" destId="{F713467F-6DCB-2A40-8354-451ED2003257}" srcOrd="5" destOrd="0" presId="urn:microsoft.com/office/officeart/2005/8/layout/orgChart1"/>
    <dgm:cxn modelId="{7674DE10-9CF1-2A4A-B768-1FA6CB6161A6}" type="presParOf" srcId="{F713467F-6DCB-2A40-8354-451ED2003257}" destId="{33EA7A8E-7F26-594B-A386-DC242B5306A7}" srcOrd="0" destOrd="0" presId="urn:microsoft.com/office/officeart/2005/8/layout/orgChart1"/>
    <dgm:cxn modelId="{A93233AF-96B6-7B44-A9E7-938601A55063}" type="presParOf" srcId="{33EA7A8E-7F26-594B-A386-DC242B5306A7}" destId="{7B3282BF-3607-DC49-AFC9-671EB7F2C531}" srcOrd="0" destOrd="0" presId="urn:microsoft.com/office/officeart/2005/8/layout/orgChart1"/>
    <dgm:cxn modelId="{C5034F5F-86E9-2847-801B-5FC7CE8608F5}" type="presParOf" srcId="{33EA7A8E-7F26-594B-A386-DC242B5306A7}" destId="{A281241F-1B98-E147-8A57-D7172F770CCA}" srcOrd="1" destOrd="0" presId="urn:microsoft.com/office/officeart/2005/8/layout/orgChart1"/>
    <dgm:cxn modelId="{418382FB-185C-8848-947F-04ECF381365E}" type="presParOf" srcId="{F713467F-6DCB-2A40-8354-451ED2003257}" destId="{5480F20F-C4E5-4D40-BD52-182A56FC2828}" srcOrd="1" destOrd="0" presId="urn:microsoft.com/office/officeart/2005/8/layout/orgChart1"/>
    <dgm:cxn modelId="{0453230A-D668-D14A-AD0D-B201D7B11D98}" type="presParOf" srcId="{F713467F-6DCB-2A40-8354-451ED2003257}" destId="{60B1247C-F1CE-0D41-8798-A7EF7FFC7F2C}" srcOrd="2" destOrd="0" presId="urn:microsoft.com/office/officeart/2005/8/layout/orgChart1"/>
    <dgm:cxn modelId="{7F6C4C7B-E691-804D-B4A4-626D17CC6591}" type="presParOf" srcId="{B3BC955C-6E4B-0347-97D2-087DF5107261}" destId="{37517633-6C51-FB46-B77B-55BE35CCCC03}" srcOrd="6" destOrd="0" presId="urn:microsoft.com/office/officeart/2005/8/layout/orgChart1"/>
    <dgm:cxn modelId="{D0106AD1-8AEA-0A43-9811-235EF18B98F5}" type="presParOf" srcId="{B3BC955C-6E4B-0347-97D2-087DF5107261}" destId="{476692B6-9443-B342-9FFF-6C2F585AF17C}" srcOrd="7" destOrd="0" presId="urn:microsoft.com/office/officeart/2005/8/layout/orgChart1"/>
    <dgm:cxn modelId="{AB7048B1-25B1-FB49-9871-9761876CC939}" type="presParOf" srcId="{476692B6-9443-B342-9FFF-6C2F585AF17C}" destId="{A1231B2B-D138-FD4E-834D-9FFCC91E2AFA}" srcOrd="0" destOrd="0" presId="urn:microsoft.com/office/officeart/2005/8/layout/orgChart1"/>
    <dgm:cxn modelId="{1FC16EDD-E1F3-1845-8458-2D7428B353D5}" type="presParOf" srcId="{A1231B2B-D138-FD4E-834D-9FFCC91E2AFA}" destId="{1E3824D1-A2BF-8D4B-BA91-8F5A6C041E28}" srcOrd="0" destOrd="0" presId="urn:microsoft.com/office/officeart/2005/8/layout/orgChart1"/>
    <dgm:cxn modelId="{53AEB7FD-6B31-0348-8836-8DB5618C49B0}" type="presParOf" srcId="{A1231B2B-D138-FD4E-834D-9FFCC91E2AFA}" destId="{E01FBA99-E407-3944-BF90-819C4080B927}" srcOrd="1" destOrd="0" presId="urn:microsoft.com/office/officeart/2005/8/layout/orgChart1"/>
    <dgm:cxn modelId="{A72FB81B-FDF2-E24C-884E-39EC569D5067}" type="presParOf" srcId="{476692B6-9443-B342-9FFF-6C2F585AF17C}" destId="{991F3850-6FB3-6947-B1C6-1AE3D96802CF}" srcOrd="1" destOrd="0" presId="urn:microsoft.com/office/officeart/2005/8/layout/orgChart1"/>
    <dgm:cxn modelId="{0154052B-ED78-6D41-BAC1-CABEC5C36640}" type="presParOf" srcId="{476692B6-9443-B342-9FFF-6C2F585AF17C}" destId="{3F42EAE3-81B4-3D44-84C0-9DDF853524C8}" srcOrd="2" destOrd="0" presId="urn:microsoft.com/office/officeart/2005/8/layout/orgChart1"/>
    <dgm:cxn modelId="{B47FF981-603C-0343-99F7-78DE2D682D28}" type="presParOf" srcId="{B3BC955C-6E4B-0347-97D2-087DF5107261}" destId="{47E07BF9-320C-0749-A42E-EBF9786F12E4}" srcOrd="8" destOrd="0" presId="urn:microsoft.com/office/officeart/2005/8/layout/orgChart1"/>
    <dgm:cxn modelId="{C551BA7D-687F-1D47-9860-DC5D742E5C6A}" type="presParOf" srcId="{B3BC955C-6E4B-0347-97D2-087DF5107261}" destId="{B866AF0C-C677-1A45-BBC8-749048ABE751}" srcOrd="9" destOrd="0" presId="urn:microsoft.com/office/officeart/2005/8/layout/orgChart1"/>
    <dgm:cxn modelId="{8605C8FA-9819-674C-A33E-F27063DB222A}" type="presParOf" srcId="{B866AF0C-C677-1A45-BBC8-749048ABE751}" destId="{7C4337D2-F23B-F849-B02A-451C0760B202}" srcOrd="0" destOrd="0" presId="urn:microsoft.com/office/officeart/2005/8/layout/orgChart1"/>
    <dgm:cxn modelId="{E1A4F007-0810-CF45-9217-241F116AB6B2}" type="presParOf" srcId="{7C4337D2-F23B-F849-B02A-451C0760B202}" destId="{4E2259EA-AEC7-2941-AA0B-1162E34D7D8C}" srcOrd="0" destOrd="0" presId="urn:microsoft.com/office/officeart/2005/8/layout/orgChart1"/>
    <dgm:cxn modelId="{03A2D3BB-2F77-6848-B6F1-A8682A71A4B3}" type="presParOf" srcId="{7C4337D2-F23B-F849-B02A-451C0760B202}" destId="{824E8857-F46B-E445-BB23-7CCEBF19CC16}" srcOrd="1" destOrd="0" presId="urn:microsoft.com/office/officeart/2005/8/layout/orgChart1"/>
    <dgm:cxn modelId="{C79AB93D-92CD-6E4D-B103-1BF200FB265E}" type="presParOf" srcId="{B866AF0C-C677-1A45-BBC8-749048ABE751}" destId="{78E7D14D-0C2E-3E46-85D2-ACC648DB0F80}" srcOrd="1" destOrd="0" presId="urn:microsoft.com/office/officeart/2005/8/layout/orgChart1"/>
    <dgm:cxn modelId="{A8C4ECBD-6C19-B646-9ECD-D9E04C4B167E}" type="presParOf" srcId="{B866AF0C-C677-1A45-BBC8-749048ABE751}" destId="{035A6624-EE6D-1541-8506-82C30246AAAE}" srcOrd="2" destOrd="0" presId="urn:microsoft.com/office/officeart/2005/8/layout/orgChart1"/>
    <dgm:cxn modelId="{5C5BACB8-DF1C-8D4C-A7B0-FB4B4E6DBD22}" type="presParOf" srcId="{B3BC955C-6E4B-0347-97D2-087DF5107261}" destId="{CE88CBA0-E9EC-F54B-A5D7-A193C9071951}" srcOrd="10" destOrd="0" presId="urn:microsoft.com/office/officeart/2005/8/layout/orgChart1"/>
    <dgm:cxn modelId="{51280B2A-B4C6-F045-80E3-D1CB01F537F4}" type="presParOf" srcId="{B3BC955C-6E4B-0347-97D2-087DF5107261}" destId="{9FEC3B46-855B-D844-82C8-F38AB62273A6}" srcOrd="11" destOrd="0" presId="urn:microsoft.com/office/officeart/2005/8/layout/orgChart1"/>
    <dgm:cxn modelId="{133FFB42-CD1F-2644-AA4F-AD158CC99066}" type="presParOf" srcId="{9FEC3B46-855B-D844-82C8-F38AB62273A6}" destId="{00A2110F-96CA-B941-A7B0-2413EA688CCF}" srcOrd="0" destOrd="0" presId="urn:microsoft.com/office/officeart/2005/8/layout/orgChart1"/>
    <dgm:cxn modelId="{47FDE2D4-9D8F-344D-8963-282E7F2449E5}" type="presParOf" srcId="{00A2110F-96CA-B941-A7B0-2413EA688CCF}" destId="{8BEBA2E9-3EE4-5E48-8BC1-4D2215ACE84A}" srcOrd="0" destOrd="0" presId="urn:microsoft.com/office/officeart/2005/8/layout/orgChart1"/>
    <dgm:cxn modelId="{28FE5E3E-63DD-164D-B1A8-7C7C573590A4}" type="presParOf" srcId="{00A2110F-96CA-B941-A7B0-2413EA688CCF}" destId="{5220EDCE-F164-6346-B2C4-CC85223CFA3F}" srcOrd="1" destOrd="0" presId="urn:microsoft.com/office/officeart/2005/8/layout/orgChart1"/>
    <dgm:cxn modelId="{0EEAA4C4-11EE-C844-BF8E-65CB67EED4A9}" type="presParOf" srcId="{9FEC3B46-855B-D844-82C8-F38AB62273A6}" destId="{19E67F3C-7279-E24F-84B1-081155EBF636}" srcOrd="1" destOrd="0" presId="urn:microsoft.com/office/officeart/2005/8/layout/orgChart1"/>
    <dgm:cxn modelId="{419FCFC0-9617-7F4A-B673-1147A698A57A}" type="presParOf" srcId="{9FEC3B46-855B-D844-82C8-F38AB62273A6}" destId="{66EC8E27-9A77-3E4F-8C59-DDD6301BD4CE}" srcOrd="2" destOrd="0" presId="urn:microsoft.com/office/officeart/2005/8/layout/orgChart1"/>
    <dgm:cxn modelId="{8719549D-FFA3-C14B-91AD-29FF87D14A75}" type="presParOf" srcId="{B3BC955C-6E4B-0347-97D2-087DF5107261}" destId="{19A1D3B4-5AA3-8B4E-B203-8084A649C8CD}" srcOrd="12" destOrd="0" presId="urn:microsoft.com/office/officeart/2005/8/layout/orgChart1"/>
    <dgm:cxn modelId="{900D92D7-7A43-7243-BF1D-769CD4DD8FF4}" type="presParOf" srcId="{B3BC955C-6E4B-0347-97D2-087DF5107261}" destId="{2A099A31-92DF-FB44-8AA9-4014F7AF30EF}" srcOrd="13" destOrd="0" presId="urn:microsoft.com/office/officeart/2005/8/layout/orgChart1"/>
    <dgm:cxn modelId="{121AF61D-B771-A94A-B2AE-B245C7ECF644}" type="presParOf" srcId="{2A099A31-92DF-FB44-8AA9-4014F7AF30EF}" destId="{DC34BA44-7B54-154B-830E-A18264E7D6E0}" srcOrd="0" destOrd="0" presId="urn:microsoft.com/office/officeart/2005/8/layout/orgChart1"/>
    <dgm:cxn modelId="{457F3A2E-1BF4-2947-9108-C18FB4747301}" type="presParOf" srcId="{DC34BA44-7B54-154B-830E-A18264E7D6E0}" destId="{2C31D058-4C78-B346-8BB5-82AD652EEF58}" srcOrd="0" destOrd="0" presId="urn:microsoft.com/office/officeart/2005/8/layout/orgChart1"/>
    <dgm:cxn modelId="{1EC3835F-0D8C-8144-BD33-114386890DCE}" type="presParOf" srcId="{DC34BA44-7B54-154B-830E-A18264E7D6E0}" destId="{34F8C3D9-7706-7342-863D-BECA4B835AF8}" srcOrd="1" destOrd="0" presId="urn:microsoft.com/office/officeart/2005/8/layout/orgChart1"/>
    <dgm:cxn modelId="{870B25BB-8026-AF4F-9E24-37398F9CD43A}" type="presParOf" srcId="{2A099A31-92DF-FB44-8AA9-4014F7AF30EF}" destId="{93411D3C-DE9E-4245-9D5D-5D53E7C772BE}" srcOrd="1" destOrd="0" presId="urn:microsoft.com/office/officeart/2005/8/layout/orgChart1"/>
    <dgm:cxn modelId="{9CC4541D-CE19-DA44-B5C7-4880754FF41B}" type="presParOf" srcId="{2A099A31-92DF-FB44-8AA9-4014F7AF30EF}" destId="{88BF7211-86FD-474A-8E92-A220B2F7E26F}" srcOrd="2" destOrd="0" presId="urn:microsoft.com/office/officeart/2005/8/layout/orgChart1"/>
    <dgm:cxn modelId="{9909615B-70C7-9442-BBB9-26F229DE5472}" type="presParOf" srcId="{0C497644-10C2-3740-BFEB-8614DE99FC63}" destId="{B5E50D0E-4256-E74D-9A0F-39351BAB9755}" srcOrd="2" destOrd="0" presId="urn:microsoft.com/office/officeart/2005/8/layout/orgChart1"/>
    <dgm:cxn modelId="{69C4760F-FB41-D343-AD73-3C432750F2D7}" type="presParOf" srcId="{B5E50D0E-4256-E74D-9A0F-39351BAB9755}" destId="{0D8DE7B9-14C9-4C44-8649-C51B91FAC45F}" srcOrd="0" destOrd="0" presId="urn:microsoft.com/office/officeart/2005/8/layout/orgChart1"/>
    <dgm:cxn modelId="{0F234D71-CC44-A541-A581-71623038C5A5}" type="presParOf" srcId="{B5E50D0E-4256-E74D-9A0F-39351BAB9755}" destId="{98ECAACF-B822-C249-A73A-AE6AB81C2B5C}" srcOrd="1" destOrd="0" presId="urn:microsoft.com/office/officeart/2005/8/layout/orgChart1"/>
    <dgm:cxn modelId="{F65BAE51-59C3-3E4C-BE92-41870A8109B0}" type="presParOf" srcId="{98ECAACF-B822-C249-A73A-AE6AB81C2B5C}" destId="{FD360DF3-D558-B243-AD36-9A55ECCA5CE1}" srcOrd="0" destOrd="0" presId="urn:microsoft.com/office/officeart/2005/8/layout/orgChart1"/>
    <dgm:cxn modelId="{EDEAC116-6994-A14A-ACB6-55117D08ED9B}" type="presParOf" srcId="{FD360DF3-D558-B243-AD36-9A55ECCA5CE1}" destId="{F1A1743A-9C04-514C-83C3-A17919861EEB}" srcOrd="0" destOrd="0" presId="urn:microsoft.com/office/officeart/2005/8/layout/orgChart1"/>
    <dgm:cxn modelId="{8638355C-93EA-1246-8202-A1EE4D38D54F}" type="presParOf" srcId="{FD360DF3-D558-B243-AD36-9A55ECCA5CE1}" destId="{0074B356-070C-EF45-8882-77B187D6C23E}" srcOrd="1" destOrd="0" presId="urn:microsoft.com/office/officeart/2005/8/layout/orgChart1"/>
    <dgm:cxn modelId="{235A8EB7-8906-4E4B-BE20-54D3FB3A3C51}" type="presParOf" srcId="{98ECAACF-B822-C249-A73A-AE6AB81C2B5C}" destId="{44A33AB3-3138-6E42-B292-E97D27565A6C}" srcOrd="1" destOrd="0" presId="urn:microsoft.com/office/officeart/2005/8/layout/orgChart1"/>
    <dgm:cxn modelId="{9F7A9EEB-347C-E843-A916-3A7D4AB561D4}" type="presParOf" srcId="{98ECAACF-B822-C249-A73A-AE6AB81C2B5C}" destId="{5C30259C-5C20-8749-BC29-5FFF9C790B3E}" srcOrd="2" destOrd="0" presId="urn:microsoft.com/office/officeart/2005/8/layout/orgChart1"/>
    <dgm:cxn modelId="{7BADC969-372A-C842-A791-A07523BCC9DF}" type="presParOf" srcId="{5C30259C-5C20-8749-BC29-5FFF9C790B3E}" destId="{0E72B6EA-8D20-2843-88AC-155830F06563}" srcOrd="0" destOrd="0" presId="urn:microsoft.com/office/officeart/2005/8/layout/orgChart1"/>
    <dgm:cxn modelId="{584950B3-155C-474D-9A26-85D2AD4C373E}" type="presParOf" srcId="{5C30259C-5C20-8749-BC29-5FFF9C790B3E}" destId="{E16E894A-6EEE-E743-814D-BEEEBD309BE0}" srcOrd="1" destOrd="0" presId="urn:microsoft.com/office/officeart/2005/8/layout/orgChart1"/>
    <dgm:cxn modelId="{F63F82C3-E3FB-4A44-B282-BFF8E5DA518D}" type="presParOf" srcId="{E16E894A-6EEE-E743-814D-BEEEBD309BE0}" destId="{3C89416E-DE37-7342-B0C3-F799F974E650}" srcOrd="0" destOrd="0" presId="urn:microsoft.com/office/officeart/2005/8/layout/orgChart1"/>
    <dgm:cxn modelId="{0BC7FB48-1970-924F-9347-AF31767CA56F}" type="presParOf" srcId="{3C89416E-DE37-7342-B0C3-F799F974E650}" destId="{E75831E2-CAB1-204A-821E-2AA610D53487}" srcOrd="0" destOrd="0" presId="urn:microsoft.com/office/officeart/2005/8/layout/orgChart1"/>
    <dgm:cxn modelId="{2B5B3EBB-CB90-B14A-83B5-60914076452C}" type="presParOf" srcId="{3C89416E-DE37-7342-B0C3-F799F974E650}" destId="{4BFC72DF-5AFC-224A-A827-DCB5ADA79A38}" srcOrd="1" destOrd="0" presId="urn:microsoft.com/office/officeart/2005/8/layout/orgChart1"/>
    <dgm:cxn modelId="{C837165D-6526-584F-8FC9-A0695DD7E0ED}" type="presParOf" srcId="{E16E894A-6EEE-E743-814D-BEEEBD309BE0}" destId="{45C8D9A8-EF25-D049-A33C-2DC2EA072203}" srcOrd="1" destOrd="0" presId="urn:microsoft.com/office/officeart/2005/8/layout/orgChart1"/>
    <dgm:cxn modelId="{B416464D-6771-CF45-90D1-F6133F06956F}" type="presParOf" srcId="{E16E894A-6EEE-E743-814D-BEEEBD309BE0}" destId="{DC0C23D9-DB4B-3147-AA1D-29EBFF8261D7}" srcOrd="2" destOrd="0" presId="urn:microsoft.com/office/officeart/2005/8/layout/orgChart1"/>
    <dgm:cxn modelId="{5C0C8DAE-8653-C045-B831-E24C764E453C}" type="presParOf" srcId="{5C30259C-5C20-8749-BC29-5FFF9C790B3E}" destId="{85D7C0DC-EC65-724C-8D6E-9D4092640507}" srcOrd="2" destOrd="0" presId="urn:microsoft.com/office/officeart/2005/8/layout/orgChart1"/>
    <dgm:cxn modelId="{13EFE015-9792-F84D-987D-073BBC0D0BF2}" type="presParOf" srcId="{5C30259C-5C20-8749-BC29-5FFF9C790B3E}" destId="{A791B415-91A3-E94B-B372-05E6D8BEA204}" srcOrd="3" destOrd="0" presId="urn:microsoft.com/office/officeart/2005/8/layout/orgChart1"/>
    <dgm:cxn modelId="{4391FFB2-256B-BB49-9680-D7A7E116DE13}" type="presParOf" srcId="{A791B415-91A3-E94B-B372-05E6D8BEA204}" destId="{326C0A31-6CB5-CB43-9D4B-61F5858586B2}" srcOrd="0" destOrd="0" presId="urn:microsoft.com/office/officeart/2005/8/layout/orgChart1"/>
    <dgm:cxn modelId="{F8E2AADC-2583-0549-B873-4FCB498BB3CA}" type="presParOf" srcId="{326C0A31-6CB5-CB43-9D4B-61F5858586B2}" destId="{1CB26F89-F9F3-774A-8A92-3C36F42B0427}" srcOrd="0" destOrd="0" presId="urn:microsoft.com/office/officeart/2005/8/layout/orgChart1"/>
    <dgm:cxn modelId="{9939100A-9E8C-C24A-8600-10EFCD3FE18A}" type="presParOf" srcId="{326C0A31-6CB5-CB43-9D4B-61F5858586B2}" destId="{2935E55D-3FBA-C74B-B922-873F77F1F069}" srcOrd="1" destOrd="0" presId="urn:microsoft.com/office/officeart/2005/8/layout/orgChart1"/>
    <dgm:cxn modelId="{0065A27A-0982-254C-934D-9D282E4FD7EE}" type="presParOf" srcId="{A791B415-91A3-E94B-B372-05E6D8BEA204}" destId="{D1F2E4CD-EB76-3D43-8534-EB565716B751}" srcOrd="1" destOrd="0" presId="urn:microsoft.com/office/officeart/2005/8/layout/orgChart1"/>
    <dgm:cxn modelId="{F3723EFE-E119-B64D-A961-DA986A260E36}" type="presParOf" srcId="{A791B415-91A3-E94B-B372-05E6D8BEA204}" destId="{AA1E82CA-C5F8-3A43-9279-9BA3DFE6E882}" srcOrd="2" destOrd="0" presId="urn:microsoft.com/office/officeart/2005/8/layout/orgChart1"/>
    <dgm:cxn modelId="{B6AD010A-9428-E54A-ADA8-2A961C0590F1}" type="presParOf" srcId="{5C30259C-5C20-8749-BC29-5FFF9C790B3E}" destId="{996C6DC0-B7A9-274C-BB6E-F40ED0F3F989}" srcOrd="4" destOrd="0" presId="urn:microsoft.com/office/officeart/2005/8/layout/orgChart1"/>
    <dgm:cxn modelId="{9B81FDD6-4D1F-3D4D-823E-87ADF75D3322}" type="presParOf" srcId="{5C30259C-5C20-8749-BC29-5FFF9C790B3E}" destId="{DA66D8A3-D0A4-7A46-8616-C033D86A9548}" srcOrd="5" destOrd="0" presId="urn:microsoft.com/office/officeart/2005/8/layout/orgChart1"/>
    <dgm:cxn modelId="{9345CB93-975D-0F43-98D9-378B111A5AA8}" type="presParOf" srcId="{DA66D8A3-D0A4-7A46-8616-C033D86A9548}" destId="{60C5F5E1-B8A4-F24F-AC44-BF5E521C7B49}" srcOrd="0" destOrd="0" presId="urn:microsoft.com/office/officeart/2005/8/layout/orgChart1"/>
    <dgm:cxn modelId="{98FB966B-8158-914E-B960-B3471FC95FA7}" type="presParOf" srcId="{60C5F5E1-B8A4-F24F-AC44-BF5E521C7B49}" destId="{2A327C22-71E9-7445-BBCA-669B5064ED80}" srcOrd="0" destOrd="0" presId="urn:microsoft.com/office/officeart/2005/8/layout/orgChart1"/>
    <dgm:cxn modelId="{0BCA5504-47D4-1C48-925A-652CCB7AB04A}" type="presParOf" srcId="{60C5F5E1-B8A4-F24F-AC44-BF5E521C7B49}" destId="{65FD630F-4C6A-4B40-8272-41CF3EB165F5}" srcOrd="1" destOrd="0" presId="urn:microsoft.com/office/officeart/2005/8/layout/orgChart1"/>
    <dgm:cxn modelId="{23CC9C9D-4F51-3B43-A2CD-B157EE12F0FA}" type="presParOf" srcId="{DA66D8A3-D0A4-7A46-8616-C033D86A9548}" destId="{35705D24-7FC4-064F-B28A-5F2DDA04B99A}" srcOrd="1" destOrd="0" presId="urn:microsoft.com/office/officeart/2005/8/layout/orgChart1"/>
    <dgm:cxn modelId="{CDBD6927-A190-B744-A561-FB4D8A3DEEDC}" type="presParOf" srcId="{DA66D8A3-D0A4-7A46-8616-C033D86A9548}" destId="{BEB6962C-AA55-164E-B97E-040B95579C48}" srcOrd="2" destOrd="0" presId="urn:microsoft.com/office/officeart/2005/8/layout/orgChart1"/>
    <dgm:cxn modelId="{45737AAA-7821-7C47-B160-A974C9A2C063}" type="presParOf" srcId="{5C30259C-5C20-8749-BC29-5FFF9C790B3E}" destId="{3217858F-EB7C-8948-ADD5-839E45C77633}" srcOrd="6" destOrd="0" presId="urn:microsoft.com/office/officeart/2005/8/layout/orgChart1"/>
    <dgm:cxn modelId="{CE3A2ADD-2371-5E43-99B3-5926B0AF5841}" type="presParOf" srcId="{5C30259C-5C20-8749-BC29-5FFF9C790B3E}" destId="{4FDA9D73-F922-454C-A63C-77F4A812BB46}" srcOrd="7" destOrd="0" presId="urn:microsoft.com/office/officeart/2005/8/layout/orgChart1"/>
    <dgm:cxn modelId="{52BD1FD3-EAE0-9C4C-B8B9-A48B98C3C8CE}" type="presParOf" srcId="{4FDA9D73-F922-454C-A63C-77F4A812BB46}" destId="{59D13816-90B8-754E-9258-C33DFDCE06E7}" srcOrd="0" destOrd="0" presId="urn:microsoft.com/office/officeart/2005/8/layout/orgChart1"/>
    <dgm:cxn modelId="{2D3AD794-3B81-214B-BCC5-18BC5FE3B910}" type="presParOf" srcId="{59D13816-90B8-754E-9258-C33DFDCE06E7}" destId="{ABE559F3-6DF9-FF47-8105-0652EDBC33FC}" srcOrd="0" destOrd="0" presId="urn:microsoft.com/office/officeart/2005/8/layout/orgChart1"/>
    <dgm:cxn modelId="{0499320C-A9E7-444C-8836-FE79C2A6AE98}" type="presParOf" srcId="{59D13816-90B8-754E-9258-C33DFDCE06E7}" destId="{8DED86AC-2F7F-C343-9ACB-140B78677222}" srcOrd="1" destOrd="0" presId="urn:microsoft.com/office/officeart/2005/8/layout/orgChart1"/>
    <dgm:cxn modelId="{59919B1F-537B-7E46-80E7-0309C5D4FDC4}" type="presParOf" srcId="{4FDA9D73-F922-454C-A63C-77F4A812BB46}" destId="{B87CAA64-5E60-E247-B642-98ECE747FA24}" srcOrd="1" destOrd="0" presId="urn:microsoft.com/office/officeart/2005/8/layout/orgChart1"/>
    <dgm:cxn modelId="{47B598D1-38B4-8C41-8441-3018C6C2166C}" type="presParOf" srcId="{4FDA9D73-F922-454C-A63C-77F4A812BB46}" destId="{6CA0F43C-1E35-C54F-A0F1-A99F656C5C3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09C58-3ABC-2940-A80E-9517920B0B8D}">
      <dsp:nvSpPr>
        <dsp:cNvPr id="0" name=""/>
        <dsp:cNvSpPr/>
      </dsp:nvSpPr>
      <dsp:spPr>
        <a:xfrm>
          <a:off x="3482906" y="831330"/>
          <a:ext cx="174371" cy="763914"/>
        </a:xfrm>
        <a:custGeom>
          <a:avLst/>
          <a:gdLst/>
          <a:ahLst/>
          <a:cxnLst/>
          <a:rect l="0" t="0" r="0" b="0"/>
          <a:pathLst>
            <a:path>
              <a:moveTo>
                <a:pt x="174371" y="0"/>
              </a:moveTo>
              <a:lnTo>
                <a:pt x="174371" y="763914"/>
              </a:lnTo>
              <a:lnTo>
                <a:pt x="0" y="763914"/>
              </a:lnTo>
            </a:path>
          </a:pathLst>
        </a:custGeom>
        <a:noFill/>
        <a:ln w="635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A7567EA-356D-7D4F-8546-6786BF0F83BA}">
      <dsp:nvSpPr>
        <dsp:cNvPr id="0" name=""/>
        <dsp:cNvSpPr/>
      </dsp:nvSpPr>
      <dsp:spPr>
        <a:xfrm>
          <a:off x="3997718" y="3189501"/>
          <a:ext cx="249102" cy="763914"/>
        </a:xfrm>
        <a:custGeom>
          <a:avLst/>
          <a:gdLst/>
          <a:ahLst/>
          <a:cxnLst/>
          <a:rect l="0" t="0" r="0" b="0"/>
          <a:pathLst>
            <a:path>
              <a:moveTo>
                <a:pt x="0" y="0"/>
              </a:moveTo>
              <a:lnTo>
                <a:pt x="0" y="763914"/>
              </a:lnTo>
              <a:lnTo>
                <a:pt x="249102" y="763914"/>
              </a:lnTo>
            </a:path>
          </a:pathLst>
        </a:custGeom>
        <a:noFill/>
        <a:ln w="635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DB56459-F321-7742-903B-76AE6E290431}">
      <dsp:nvSpPr>
        <dsp:cNvPr id="0" name=""/>
        <dsp:cNvSpPr/>
      </dsp:nvSpPr>
      <dsp:spPr>
        <a:xfrm>
          <a:off x="3657278" y="831330"/>
          <a:ext cx="1004713" cy="1527829"/>
        </a:xfrm>
        <a:custGeom>
          <a:avLst/>
          <a:gdLst/>
          <a:ahLst/>
          <a:cxnLst/>
          <a:rect l="0" t="0" r="0" b="0"/>
          <a:pathLst>
            <a:path>
              <a:moveTo>
                <a:pt x="0" y="0"/>
              </a:moveTo>
              <a:lnTo>
                <a:pt x="0" y="1353457"/>
              </a:lnTo>
              <a:lnTo>
                <a:pt x="1004713" y="1353457"/>
              </a:lnTo>
              <a:lnTo>
                <a:pt x="1004713" y="1527829"/>
              </a:lnTo>
            </a:path>
          </a:pathLst>
        </a:custGeom>
        <a:noFill/>
        <a:ln w="635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6E512C6-0C83-404E-BD94-C5882BE1FA93}">
      <dsp:nvSpPr>
        <dsp:cNvPr id="0" name=""/>
        <dsp:cNvSpPr/>
      </dsp:nvSpPr>
      <dsp:spPr>
        <a:xfrm>
          <a:off x="1988291" y="3189501"/>
          <a:ext cx="249102" cy="763914"/>
        </a:xfrm>
        <a:custGeom>
          <a:avLst/>
          <a:gdLst/>
          <a:ahLst/>
          <a:cxnLst/>
          <a:rect l="0" t="0" r="0" b="0"/>
          <a:pathLst>
            <a:path>
              <a:moveTo>
                <a:pt x="0" y="0"/>
              </a:moveTo>
              <a:lnTo>
                <a:pt x="0" y="763914"/>
              </a:lnTo>
              <a:lnTo>
                <a:pt x="249102" y="763914"/>
              </a:lnTo>
            </a:path>
          </a:pathLst>
        </a:custGeom>
        <a:noFill/>
        <a:ln w="635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5792BF9-1DBE-9646-8FD8-43991E93702A}">
      <dsp:nvSpPr>
        <dsp:cNvPr id="0" name=""/>
        <dsp:cNvSpPr/>
      </dsp:nvSpPr>
      <dsp:spPr>
        <a:xfrm>
          <a:off x="2652564" y="831330"/>
          <a:ext cx="1004713" cy="1527829"/>
        </a:xfrm>
        <a:custGeom>
          <a:avLst/>
          <a:gdLst/>
          <a:ahLst/>
          <a:cxnLst/>
          <a:rect l="0" t="0" r="0" b="0"/>
          <a:pathLst>
            <a:path>
              <a:moveTo>
                <a:pt x="1004713" y="0"/>
              </a:moveTo>
              <a:lnTo>
                <a:pt x="1004713" y="1353457"/>
              </a:lnTo>
              <a:lnTo>
                <a:pt x="0" y="1353457"/>
              </a:lnTo>
              <a:lnTo>
                <a:pt x="0" y="1527829"/>
              </a:lnTo>
            </a:path>
          </a:pathLst>
        </a:custGeom>
        <a:noFill/>
        <a:ln w="635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3B3910-A814-624E-9B1B-97B4CD911707}">
      <dsp:nvSpPr>
        <dsp:cNvPr id="0" name=""/>
        <dsp:cNvSpPr/>
      </dsp:nvSpPr>
      <dsp:spPr>
        <a:xfrm>
          <a:off x="2826936" y="988"/>
          <a:ext cx="1660683" cy="830341"/>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rgbClr val="2F2B20"/>
              </a:solidFill>
            </a:rPr>
            <a:t>Director</a:t>
          </a:r>
        </a:p>
      </dsp:txBody>
      <dsp:txXfrm>
        <a:off x="2826936" y="988"/>
        <a:ext cx="1660683" cy="830341"/>
      </dsp:txXfrm>
    </dsp:sp>
    <dsp:sp modelId="{E3DEF589-6778-3743-8B2A-68D25F33BC37}">
      <dsp:nvSpPr>
        <dsp:cNvPr id="0" name=""/>
        <dsp:cNvSpPr/>
      </dsp:nvSpPr>
      <dsp:spPr>
        <a:xfrm>
          <a:off x="1822222" y="2359159"/>
          <a:ext cx="1660683" cy="830341"/>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rgbClr val="2F2B20"/>
              </a:solidFill>
            </a:rPr>
            <a:t>Head Coach</a:t>
          </a:r>
        </a:p>
      </dsp:txBody>
      <dsp:txXfrm>
        <a:off x="1822222" y="2359159"/>
        <a:ext cx="1660683" cy="830341"/>
      </dsp:txXfrm>
    </dsp:sp>
    <dsp:sp modelId="{37F20B61-3C22-3247-B436-72FB23C40CD0}">
      <dsp:nvSpPr>
        <dsp:cNvPr id="0" name=""/>
        <dsp:cNvSpPr/>
      </dsp:nvSpPr>
      <dsp:spPr>
        <a:xfrm>
          <a:off x="2237393" y="3538245"/>
          <a:ext cx="1660683" cy="830341"/>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rgbClr val="2F2B20"/>
              </a:solidFill>
            </a:rPr>
            <a:t>Assistant Coaches</a:t>
          </a:r>
        </a:p>
      </dsp:txBody>
      <dsp:txXfrm>
        <a:off x="2237393" y="3538245"/>
        <a:ext cx="1660683" cy="830341"/>
      </dsp:txXfrm>
    </dsp:sp>
    <dsp:sp modelId="{E2BF9B46-79B4-B74D-B686-89F5BD0BD24F}">
      <dsp:nvSpPr>
        <dsp:cNvPr id="0" name=""/>
        <dsp:cNvSpPr/>
      </dsp:nvSpPr>
      <dsp:spPr>
        <a:xfrm>
          <a:off x="3831650" y="2359159"/>
          <a:ext cx="1660683" cy="830341"/>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rgbClr val="2F2B20"/>
              </a:solidFill>
            </a:rPr>
            <a:t>Athlete Liaison</a:t>
          </a:r>
        </a:p>
      </dsp:txBody>
      <dsp:txXfrm>
        <a:off x="3831650" y="2359159"/>
        <a:ext cx="1660683" cy="830341"/>
      </dsp:txXfrm>
    </dsp:sp>
    <dsp:sp modelId="{9C0EC4AF-C74D-7844-BB5D-B6AFAEDEE3DB}">
      <dsp:nvSpPr>
        <dsp:cNvPr id="0" name=""/>
        <dsp:cNvSpPr/>
      </dsp:nvSpPr>
      <dsp:spPr>
        <a:xfrm>
          <a:off x="4246821" y="3538245"/>
          <a:ext cx="1660683" cy="830341"/>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rgbClr val="2F2B20"/>
              </a:solidFill>
            </a:rPr>
            <a:t>Athlete Congress</a:t>
          </a:r>
        </a:p>
      </dsp:txBody>
      <dsp:txXfrm>
        <a:off x="4246821" y="3538245"/>
        <a:ext cx="1660683" cy="830341"/>
      </dsp:txXfrm>
    </dsp:sp>
    <dsp:sp modelId="{DEDE2422-1B39-5B41-B17D-9F8225330ADA}">
      <dsp:nvSpPr>
        <dsp:cNvPr id="0" name=""/>
        <dsp:cNvSpPr/>
      </dsp:nvSpPr>
      <dsp:spPr>
        <a:xfrm>
          <a:off x="1822222" y="1180074"/>
          <a:ext cx="1660683" cy="830341"/>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rgbClr val="2F2B20"/>
              </a:solidFill>
            </a:rPr>
            <a:t>Admin Support</a:t>
          </a:r>
        </a:p>
      </dsp:txBody>
      <dsp:txXfrm>
        <a:off x="1822222" y="1180074"/>
        <a:ext cx="1660683" cy="8303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09C58-3ABC-2940-A80E-9517920B0B8D}">
      <dsp:nvSpPr>
        <dsp:cNvPr id="0" name=""/>
        <dsp:cNvSpPr/>
      </dsp:nvSpPr>
      <dsp:spPr>
        <a:xfrm>
          <a:off x="3483494" y="829388"/>
          <a:ext cx="173876" cy="761744"/>
        </a:xfrm>
        <a:custGeom>
          <a:avLst/>
          <a:gdLst/>
          <a:ahLst/>
          <a:cxnLst/>
          <a:rect l="0" t="0" r="0" b="0"/>
          <a:pathLst>
            <a:path>
              <a:moveTo>
                <a:pt x="173876" y="0"/>
              </a:moveTo>
              <a:lnTo>
                <a:pt x="173876" y="761744"/>
              </a:lnTo>
              <a:lnTo>
                <a:pt x="0" y="761744"/>
              </a:lnTo>
            </a:path>
          </a:pathLst>
        </a:custGeom>
        <a:noFill/>
        <a:ln w="635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A7567EA-356D-7D4F-8546-6786BF0F83BA}">
      <dsp:nvSpPr>
        <dsp:cNvPr id="0" name=""/>
        <dsp:cNvSpPr/>
      </dsp:nvSpPr>
      <dsp:spPr>
        <a:xfrm>
          <a:off x="4198704" y="3180859"/>
          <a:ext cx="344161" cy="761744"/>
        </a:xfrm>
        <a:custGeom>
          <a:avLst/>
          <a:gdLst/>
          <a:ahLst/>
          <a:cxnLst/>
          <a:rect l="0" t="0" r="0" b="0"/>
          <a:pathLst>
            <a:path>
              <a:moveTo>
                <a:pt x="0" y="0"/>
              </a:moveTo>
              <a:lnTo>
                <a:pt x="0" y="761744"/>
              </a:lnTo>
              <a:lnTo>
                <a:pt x="344161" y="761744"/>
              </a:lnTo>
            </a:path>
          </a:pathLst>
        </a:custGeom>
        <a:noFill/>
        <a:ln w="635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DB56459-F321-7742-903B-76AE6E290431}">
      <dsp:nvSpPr>
        <dsp:cNvPr id="0" name=""/>
        <dsp:cNvSpPr/>
      </dsp:nvSpPr>
      <dsp:spPr>
        <a:xfrm>
          <a:off x="3657370" y="829388"/>
          <a:ext cx="1459096" cy="1523488"/>
        </a:xfrm>
        <a:custGeom>
          <a:avLst/>
          <a:gdLst/>
          <a:ahLst/>
          <a:cxnLst/>
          <a:rect l="0" t="0" r="0" b="0"/>
          <a:pathLst>
            <a:path>
              <a:moveTo>
                <a:pt x="0" y="0"/>
              </a:moveTo>
              <a:lnTo>
                <a:pt x="0" y="1349612"/>
              </a:lnTo>
              <a:lnTo>
                <a:pt x="1459096" y="1349612"/>
              </a:lnTo>
              <a:lnTo>
                <a:pt x="1459096" y="1523488"/>
              </a:lnTo>
            </a:path>
          </a:pathLst>
        </a:custGeom>
        <a:noFill/>
        <a:ln w="635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6E512C6-0C83-404E-BD94-C5882BE1FA93}">
      <dsp:nvSpPr>
        <dsp:cNvPr id="0" name=""/>
        <dsp:cNvSpPr/>
      </dsp:nvSpPr>
      <dsp:spPr>
        <a:xfrm>
          <a:off x="1308115" y="3180859"/>
          <a:ext cx="385565" cy="761744"/>
        </a:xfrm>
        <a:custGeom>
          <a:avLst/>
          <a:gdLst/>
          <a:ahLst/>
          <a:cxnLst/>
          <a:rect l="0" t="0" r="0" b="0"/>
          <a:pathLst>
            <a:path>
              <a:moveTo>
                <a:pt x="0" y="0"/>
              </a:moveTo>
              <a:lnTo>
                <a:pt x="0" y="761744"/>
              </a:lnTo>
              <a:lnTo>
                <a:pt x="385565" y="761744"/>
              </a:lnTo>
            </a:path>
          </a:pathLst>
        </a:custGeom>
        <a:noFill/>
        <a:ln w="635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5792BF9-1DBE-9646-8FD8-43991E93702A}">
      <dsp:nvSpPr>
        <dsp:cNvPr id="0" name=""/>
        <dsp:cNvSpPr/>
      </dsp:nvSpPr>
      <dsp:spPr>
        <a:xfrm>
          <a:off x="2336291" y="829388"/>
          <a:ext cx="1321079" cy="1523488"/>
        </a:xfrm>
        <a:custGeom>
          <a:avLst/>
          <a:gdLst/>
          <a:ahLst/>
          <a:cxnLst/>
          <a:rect l="0" t="0" r="0" b="0"/>
          <a:pathLst>
            <a:path>
              <a:moveTo>
                <a:pt x="1321079" y="0"/>
              </a:moveTo>
              <a:lnTo>
                <a:pt x="1321079" y="1349612"/>
              </a:lnTo>
              <a:lnTo>
                <a:pt x="0" y="1349612"/>
              </a:lnTo>
              <a:lnTo>
                <a:pt x="0" y="1523488"/>
              </a:lnTo>
            </a:path>
          </a:pathLst>
        </a:custGeom>
        <a:noFill/>
        <a:ln w="635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3B3910-A814-624E-9B1B-97B4CD911707}">
      <dsp:nvSpPr>
        <dsp:cNvPr id="0" name=""/>
        <dsp:cNvSpPr/>
      </dsp:nvSpPr>
      <dsp:spPr>
        <a:xfrm>
          <a:off x="2829388" y="1405"/>
          <a:ext cx="1655965" cy="827982"/>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2F2B20"/>
              </a:solidFill>
            </a:rPr>
            <a:t>Director</a:t>
          </a:r>
        </a:p>
        <a:p>
          <a:pPr marL="0" lvl="0" indent="0" algn="ctr" defTabSz="1022350">
            <a:lnSpc>
              <a:spcPct val="90000"/>
            </a:lnSpc>
            <a:spcBef>
              <a:spcPct val="0"/>
            </a:spcBef>
            <a:spcAft>
              <a:spcPct val="35000"/>
            </a:spcAft>
            <a:buNone/>
          </a:pPr>
          <a:r>
            <a:rPr lang="en-US" sz="2300" kern="1200" dirty="0">
              <a:solidFill>
                <a:srgbClr val="FF0000"/>
              </a:solidFill>
            </a:rPr>
            <a:t>John Wise</a:t>
          </a:r>
        </a:p>
      </dsp:txBody>
      <dsp:txXfrm>
        <a:off x="2829388" y="1405"/>
        <a:ext cx="1655965" cy="827982"/>
      </dsp:txXfrm>
    </dsp:sp>
    <dsp:sp modelId="{E3DEF589-6778-3743-8B2A-68D25F33BC37}">
      <dsp:nvSpPr>
        <dsp:cNvPr id="0" name=""/>
        <dsp:cNvSpPr/>
      </dsp:nvSpPr>
      <dsp:spPr>
        <a:xfrm>
          <a:off x="1051071" y="2352876"/>
          <a:ext cx="2570439" cy="827982"/>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2F2B20"/>
              </a:solidFill>
            </a:rPr>
            <a:t>Head Coach</a:t>
          </a:r>
        </a:p>
        <a:p>
          <a:pPr marL="0" lvl="0" indent="0" algn="ctr" defTabSz="1022350">
            <a:lnSpc>
              <a:spcPct val="90000"/>
            </a:lnSpc>
            <a:spcBef>
              <a:spcPct val="0"/>
            </a:spcBef>
            <a:spcAft>
              <a:spcPct val="35000"/>
            </a:spcAft>
            <a:buNone/>
          </a:pPr>
          <a:r>
            <a:rPr lang="en-US" sz="2300" kern="1200" dirty="0">
              <a:solidFill>
                <a:srgbClr val="FF0000"/>
              </a:solidFill>
            </a:rPr>
            <a:t>JK Kornelson</a:t>
          </a:r>
        </a:p>
      </dsp:txBody>
      <dsp:txXfrm>
        <a:off x="1051071" y="2352876"/>
        <a:ext cx="2570439" cy="827982"/>
      </dsp:txXfrm>
    </dsp:sp>
    <dsp:sp modelId="{37F20B61-3C22-3247-B436-72FB23C40CD0}">
      <dsp:nvSpPr>
        <dsp:cNvPr id="0" name=""/>
        <dsp:cNvSpPr/>
      </dsp:nvSpPr>
      <dsp:spPr>
        <a:xfrm>
          <a:off x="1693681" y="3528612"/>
          <a:ext cx="1655965" cy="827982"/>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2F2B20"/>
              </a:solidFill>
            </a:rPr>
            <a:t>Assistant Coaches</a:t>
          </a:r>
        </a:p>
      </dsp:txBody>
      <dsp:txXfrm>
        <a:off x="1693681" y="3528612"/>
        <a:ext cx="1655965" cy="827982"/>
      </dsp:txXfrm>
    </dsp:sp>
    <dsp:sp modelId="{E2BF9B46-79B4-B74D-B686-89F5BD0BD24F}">
      <dsp:nvSpPr>
        <dsp:cNvPr id="0" name=""/>
        <dsp:cNvSpPr/>
      </dsp:nvSpPr>
      <dsp:spPr>
        <a:xfrm>
          <a:off x="3969263" y="2352876"/>
          <a:ext cx="2294406" cy="827982"/>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2F2B20"/>
              </a:solidFill>
            </a:rPr>
            <a:t>Athlete Liaison</a:t>
          </a:r>
        </a:p>
        <a:p>
          <a:pPr marL="0" lvl="0" indent="0" algn="ctr" defTabSz="1022350">
            <a:lnSpc>
              <a:spcPct val="90000"/>
            </a:lnSpc>
            <a:spcBef>
              <a:spcPct val="0"/>
            </a:spcBef>
            <a:spcAft>
              <a:spcPct val="35000"/>
            </a:spcAft>
            <a:buNone/>
          </a:pPr>
          <a:r>
            <a:rPr lang="en-US" sz="2300" kern="1200" dirty="0">
              <a:solidFill>
                <a:srgbClr val="FF0000"/>
              </a:solidFill>
            </a:rPr>
            <a:t>Tyler Knight</a:t>
          </a:r>
        </a:p>
      </dsp:txBody>
      <dsp:txXfrm>
        <a:off x="3969263" y="2352876"/>
        <a:ext cx="2294406" cy="827982"/>
      </dsp:txXfrm>
    </dsp:sp>
    <dsp:sp modelId="{9C0EC4AF-C74D-7844-BB5D-B6AFAEDEE3DB}">
      <dsp:nvSpPr>
        <dsp:cNvPr id="0" name=""/>
        <dsp:cNvSpPr/>
      </dsp:nvSpPr>
      <dsp:spPr>
        <a:xfrm>
          <a:off x="4542865" y="3528612"/>
          <a:ext cx="2193657" cy="827982"/>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2F2B20"/>
              </a:solidFill>
            </a:rPr>
            <a:t>Athlete Congress</a:t>
          </a:r>
        </a:p>
        <a:p>
          <a:pPr marL="0" lvl="0" indent="0" algn="ctr" defTabSz="1022350">
            <a:lnSpc>
              <a:spcPct val="90000"/>
            </a:lnSpc>
            <a:spcBef>
              <a:spcPct val="0"/>
            </a:spcBef>
            <a:spcAft>
              <a:spcPct val="35000"/>
            </a:spcAft>
            <a:buNone/>
          </a:pPr>
          <a:r>
            <a:rPr lang="en-US" sz="2300" kern="1200" dirty="0">
              <a:solidFill>
                <a:srgbClr val="FF0000"/>
              </a:solidFill>
            </a:rPr>
            <a:t>Team Members</a:t>
          </a:r>
        </a:p>
      </dsp:txBody>
      <dsp:txXfrm>
        <a:off x="4542865" y="3528612"/>
        <a:ext cx="2193657" cy="827982"/>
      </dsp:txXfrm>
    </dsp:sp>
    <dsp:sp modelId="{DEDE2422-1B39-5B41-B17D-9F8225330ADA}">
      <dsp:nvSpPr>
        <dsp:cNvPr id="0" name=""/>
        <dsp:cNvSpPr/>
      </dsp:nvSpPr>
      <dsp:spPr>
        <a:xfrm>
          <a:off x="993203" y="1177141"/>
          <a:ext cx="2490290" cy="827982"/>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2F2B20"/>
              </a:solidFill>
            </a:rPr>
            <a:t>Board Support</a:t>
          </a:r>
        </a:p>
        <a:p>
          <a:pPr marL="0" lvl="0" indent="0" algn="ctr" defTabSz="1022350">
            <a:lnSpc>
              <a:spcPct val="90000"/>
            </a:lnSpc>
            <a:spcBef>
              <a:spcPct val="0"/>
            </a:spcBef>
            <a:spcAft>
              <a:spcPct val="35000"/>
            </a:spcAft>
            <a:buNone/>
          </a:pPr>
          <a:r>
            <a:rPr lang="en-US" sz="2300" kern="1200" dirty="0">
              <a:solidFill>
                <a:srgbClr val="FF0000"/>
              </a:solidFill>
            </a:rPr>
            <a:t>Darren Muci</a:t>
          </a:r>
        </a:p>
      </dsp:txBody>
      <dsp:txXfrm>
        <a:off x="993203" y="1177141"/>
        <a:ext cx="2490290" cy="8279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7858F-EB7C-8948-ADD5-839E45C77633}">
      <dsp:nvSpPr>
        <dsp:cNvPr id="0" name=""/>
        <dsp:cNvSpPr/>
      </dsp:nvSpPr>
      <dsp:spPr>
        <a:xfrm>
          <a:off x="2809383" y="2368481"/>
          <a:ext cx="94160" cy="1142570"/>
        </a:xfrm>
        <a:custGeom>
          <a:avLst/>
          <a:gdLst/>
          <a:ahLst/>
          <a:cxnLst/>
          <a:rect l="0" t="0" r="0" b="0"/>
          <a:pathLst>
            <a:path>
              <a:moveTo>
                <a:pt x="0" y="0"/>
              </a:moveTo>
              <a:lnTo>
                <a:pt x="0" y="1142570"/>
              </a:lnTo>
              <a:lnTo>
                <a:pt x="94160" y="1142570"/>
              </a:lnTo>
            </a:path>
          </a:pathLst>
        </a:custGeom>
        <a:noFill/>
        <a:ln w="635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96C6DC0-B7A9-274C-BB6E-F40ED0F3F989}">
      <dsp:nvSpPr>
        <dsp:cNvPr id="0" name=""/>
        <dsp:cNvSpPr/>
      </dsp:nvSpPr>
      <dsp:spPr>
        <a:xfrm>
          <a:off x="2708435" y="2368481"/>
          <a:ext cx="100947" cy="1124847"/>
        </a:xfrm>
        <a:custGeom>
          <a:avLst/>
          <a:gdLst/>
          <a:ahLst/>
          <a:cxnLst/>
          <a:rect l="0" t="0" r="0" b="0"/>
          <a:pathLst>
            <a:path>
              <a:moveTo>
                <a:pt x="100947" y="0"/>
              </a:moveTo>
              <a:lnTo>
                <a:pt x="100947" y="1124847"/>
              </a:lnTo>
              <a:lnTo>
                <a:pt x="0" y="1124847"/>
              </a:lnTo>
            </a:path>
          </a:pathLst>
        </a:custGeom>
        <a:noFill/>
        <a:ln w="635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D7C0DC-EC65-724C-8D6E-9D4092640507}">
      <dsp:nvSpPr>
        <dsp:cNvPr id="0" name=""/>
        <dsp:cNvSpPr/>
      </dsp:nvSpPr>
      <dsp:spPr>
        <a:xfrm>
          <a:off x="2809383" y="2368481"/>
          <a:ext cx="100947" cy="442247"/>
        </a:xfrm>
        <a:custGeom>
          <a:avLst/>
          <a:gdLst/>
          <a:ahLst/>
          <a:cxnLst/>
          <a:rect l="0" t="0" r="0" b="0"/>
          <a:pathLst>
            <a:path>
              <a:moveTo>
                <a:pt x="0" y="0"/>
              </a:moveTo>
              <a:lnTo>
                <a:pt x="0" y="442247"/>
              </a:lnTo>
              <a:lnTo>
                <a:pt x="100947" y="442247"/>
              </a:lnTo>
            </a:path>
          </a:pathLst>
        </a:custGeom>
        <a:noFill/>
        <a:ln w="635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E72B6EA-8D20-2843-88AC-155830F06563}">
      <dsp:nvSpPr>
        <dsp:cNvPr id="0" name=""/>
        <dsp:cNvSpPr/>
      </dsp:nvSpPr>
      <dsp:spPr>
        <a:xfrm>
          <a:off x="2708435" y="2368481"/>
          <a:ext cx="100947" cy="442247"/>
        </a:xfrm>
        <a:custGeom>
          <a:avLst/>
          <a:gdLst/>
          <a:ahLst/>
          <a:cxnLst/>
          <a:rect l="0" t="0" r="0" b="0"/>
          <a:pathLst>
            <a:path>
              <a:moveTo>
                <a:pt x="100947" y="0"/>
              </a:moveTo>
              <a:lnTo>
                <a:pt x="100947" y="442247"/>
              </a:lnTo>
              <a:lnTo>
                <a:pt x="0" y="442247"/>
              </a:lnTo>
            </a:path>
          </a:pathLst>
        </a:custGeom>
        <a:noFill/>
        <a:ln w="635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D8DE7B9-14C9-4C44-8649-C51B91FAC45F}">
      <dsp:nvSpPr>
        <dsp:cNvPr id="0" name=""/>
        <dsp:cNvSpPr/>
      </dsp:nvSpPr>
      <dsp:spPr>
        <a:xfrm>
          <a:off x="3290087" y="1581112"/>
          <a:ext cx="750071" cy="547016"/>
        </a:xfrm>
        <a:custGeom>
          <a:avLst/>
          <a:gdLst/>
          <a:ahLst/>
          <a:cxnLst/>
          <a:rect l="0" t="0" r="0" b="0"/>
          <a:pathLst>
            <a:path>
              <a:moveTo>
                <a:pt x="750071" y="0"/>
              </a:moveTo>
              <a:lnTo>
                <a:pt x="750071" y="547016"/>
              </a:lnTo>
              <a:lnTo>
                <a:pt x="0" y="547016"/>
              </a:lnTo>
            </a:path>
          </a:pathLst>
        </a:custGeom>
        <a:noFill/>
        <a:ln w="635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9A1D3B4-5AA3-8B4E-B203-8084A649C8CD}">
      <dsp:nvSpPr>
        <dsp:cNvPr id="0" name=""/>
        <dsp:cNvSpPr/>
      </dsp:nvSpPr>
      <dsp:spPr>
        <a:xfrm>
          <a:off x="4040158" y="1581112"/>
          <a:ext cx="3422438" cy="2354463"/>
        </a:xfrm>
        <a:custGeom>
          <a:avLst/>
          <a:gdLst/>
          <a:ahLst/>
          <a:cxnLst/>
          <a:rect l="0" t="0" r="0" b="0"/>
          <a:pathLst>
            <a:path>
              <a:moveTo>
                <a:pt x="0" y="0"/>
              </a:moveTo>
              <a:lnTo>
                <a:pt x="0" y="2253515"/>
              </a:lnTo>
              <a:lnTo>
                <a:pt x="3422438" y="2253515"/>
              </a:lnTo>
              <a:lnTo>
                <a:pt x="3422438" y="2354463"/>
              </a:lnTo>
            </a:path>
          </a:pathLst>
        </a:custGeom>
        <a:noFill/>
        <a:ln w="635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E88CBA0-E9EC-F54B-A5D7-A193C9071951}">
      <dsp:nvSpPr>
        <dsp:cNvPr id="0" name=""/>
        <dsp:cNvSpPr/>
      </dsp:nvSpPr>
      <dsp:spPr>
        <a:xfrm>
          <a:off x="4040158" y="1581112"/>
          <a:ext cx="2259135" cy="2354463"/>
        </a:xfrm>
        <a:custGeom>
          <a:avLst/>
          <a:gdLst/>
          <a:ahLst/>
          <a:cxnLst/>
          <a:rect l="0" t="0" r="0" b="0"/>
          <a:pathLst>
            <a:path>
              <a:moveTo>
                <a:pt x="0" y="0"/>
              </a:moveTo>
              <a:lnTo>
                <a:pt x="0" y="2253515"/>
              </a:lnTo>
              <a:lnTo>
                <a:pt x="2259135" y="2253515"/>
              </a:lnTo>
              <a:lnTo>
                <a:pt x="2259135" y="2354463"/>
              </a:lnTo>
            </a:path>
          </a:pathLst>
        </a:custGeom>
        <a:noFill/>
        <a:ln w="635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7E07BF9-320C-0749-A42E-EBF9786F12E4}">
      <dsp:nvSpPr>
        <dsp:cNvPr id="0" name=""/>
        <dsp:cNvSpPr/>
      </dsp:nvSpPr>
      <dsp:spPr>
        <a:xfrm>
          <a:off x="4040158" y="1581112"/>
          <a:ext cx="1095831" cy="2354463"/>
        </a:xfrm>
        <a:custGeom>
          <a:avLst/>
          <a:gdLst/>
          <a:ahLst/>
          <a:cxnLst/>
          <a:rect l="0" t="0" r="0" b="0"/>
          <a:pathLst>
            <a:path>
              <a:moveTo>
                <a:pt x="0" y="0"/>
              </a:moveTo>
              <a:lnTo>
                <a:pt x="0" y="2253515"/>
              </a:lnTo>
              <a:lnTo>
                <a:pt x="1095831" y="2253515"/>
              </a:lnTo>
              <a:lnTo>
                <a:pt x="1095831" y="2354463"/>
              </a:lnTo>
            </a:path>
          </a:pathLst>
        </a:custGeom>
        <a:noFill/>
        <a:ln w="635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7517633-6C51-FB46-B77B-55BE35CCCC03}">
      <dsp:nvSpPr>
        <dsp:cNvPr id="0" name=""/>
        <dsp:cNvSpPr/>
      </dsp:nvSpPr>
      <dsp:spPr>
        <a:xfrm>
          <a:off x="3926967" y="1581112"/>
          <a:ext cx="91440" cy="2354463"/>
        </a:xfrm>
        <a:custGeom>
          <a:avLst/>
          <a:gdLst/>
          <a:ahLst/>
          <a:cxnLst/>
          <a:rect l="0" t="0" r="0" b="0"/>
          <a:pathLst>
            <a:path>
              <a:moveTo>
                <a:pt x="113191" y="0"/>
              </a:moveTo>
              <a:lnTo>
                <a:pt x="113191" y="2253515"/>
              </a:lnTo>
              <a:lnTo>
                <a:pt x="45720" y="2253515"/>
              </a:lnTo>
              <a:lnTo>
                <a:pt x="45720" y="2354463"/>
              </a:lnTo>
            </a:path>
          </a:pathLst>
        </a:custGeom>
        <a:noFill/>
        <a:ln w="635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5132BB2-F7C8-8A42-8533-0612B2E2E78F}">
      <dsp:nvSpPr>
        <dsp:cNvPr id="0" name=""/>
        <dsp:cNvSpPr/>
      </dsp:nvSpPr>
      <dsp:spPr>
        <a:xfrm>
          <a:off x="2809383" y="1581112"/>
          <a:ext cx="1230774" cy="2354463"/>
        </a:xfrm>
        <a:custGeom>
          <a:avLst/>
          <a:gdLst/>
          <a:ahLst/>
          <a:cxnLst/>
          <a:rect l="0" t="0" r="0" b="0"/>
          <a:pathLst>
            <a:path>
              <a:moveTo>
                <a:pt x="1230774" y="0"/>
              </a:moveTo>
              <a:lnTo>
                <a:pt x="1230774" y="2253515"/>
              </a:lnTo>
              <a:lnTo>
                <a:pt x="0" y="2253515"/>
              </a:lnTo>
              <a:lnTo>
                <a:pt x="0" y="2354463"/>
              </a:lnTo>
            </a:path>
          </a:pathLst>
        </a:custGeom>
        <a:noFill/>
        <a:ln w="635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E34181-116D-DD4D-9D7E-9AF9F367073A}">
      <dsp:nvSpPr>
        <dsp:cNvPr id="0" name=""/>
        <dsp:cNvSpPr/>
      </dsp:nvSpPr>
      <dsp:spPr>
        <a:xfrm>
          <a:off x="1646080" y="1581112"/>
          <a:ext cx="2394078" cy="2354463"/>
        </a:xfrm>
        <a:custGeom>
          <a:avLst/>
          <a:gdLst/>
          <a:ahLst/>
          <a:cxnLst/>
          <a:rect l="0" t="0" r="0" b="0"/>
          <a:pathLst>
            <a:path>
              <a:moveTo>
                <a:pt x="2394078" y="0"/>
              </a:moveTo>
              <a:lnTo>
                <a:pt x="2394078" y="2253515"/>
              </a:lnTo>
              <a:lnTo>
                <a:pt x="0" y="2253515"/>
              </a:lnTo>
              <a:lnTo>
                <a:pt x="0" y="2354463"/>
              </a:lnTo>
            </a:path>
          </a:pathLst>
        </a:custGeom>
        <a:noFill/>
        <a:ln w="635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3FF8008-7D29-F746-BED3-C1FCEE108FE7}">
      <dsp:nvSpPr>
        <dsp:cNvPr id="0" name=""/>
        <dsp:cNvSpPr/>
      </dsp:nvSpPr>
      <dsp:spPr>
        <a:xfrm>
          <a:off x="482777" y="1581112"/>
          <a:ext cx="3557381" cy="2354463"/>
        </a:xfrm>
        <a:custGeom>
          <a:avLst/>
          <a:gdLst/>
          <a:ahLst/>
          <a:cxnLst/>
          <a:rect l="0" t="0" r="0" b="0"/>
          <a:pathLst>
            <a:path>
              <a:moveTo>
                <a:pt x="3557381" y="0"/>
              </a:moveTo>
              <a:lnTo>
                <a:pt x="3557381" y="2253515"/>
              </a:lnTo>
              <a:lnTo>
                <a:pt x="0" y="2253515"/>
              </a:lnTo>
              <a:lnTo>
                <a:pt x="0" y="2354463"/>
              </a:lnTo>
            </a:path>
          </a:pathLst>
        </a:custGeom>
        <a:noFill/>
        <a:ln w="635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749D9A-B699-4C44-862C-5BB03EFB15E0}">
      <dsp:nvSpPr>
        <dsp:cNvPr id="0" name=""/>
        <dsp:cNvSpPr/>
      </dsp:nvSpPr>
      <dsp:spPr>
        <a:xfrm>
          <a:off x="3427333" y="822970"/>
          <a:ext cx="1225650" cy="758142"/>
        </a:xfrm>
        <a:prstGeom prst="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Board of Directors</a:t>
          </a:r>
        </a:p>
      </dsp:txBody>
      <dsp:txXfrm>
        <a:off x="3427333" y="822970"/>
        <a:ext cx="1225650" cy="758142"/>
      </dsp:txXfrm>
    </dsp:sp>
    <dsp:sp modelId="{0760AC83-7BC1-CE42-A710-9CCD7FC2C66B}">
      <dsp:nvSpPr>
        <dsp:cNvPr id="0" name=""/>
        <dsp:cNvSpPr/>
      </dsp:nvSpPr>
      <dsp:spPr>
        <a:xfrm>
          <a:off x="2073" y="3935575"/>
          <a:ext cx="961407" cy="480703"/>
        </a:xfrm>
        <a:prstGeom prst="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Elite Team</a:t>
          </a:r>
        </a:p>
      </dsp:txBody>
      <dsp:txXfrm>
        <a:off x="2073" y="3935575"/>
        <a:ext cx="961407" cy="480703"/>
      </dsp:txXfrm>
    </dsp:sp>
    <dsp:sp modelId="{E93F8742-E5F8-C142-9A4F-AA9F4BCF1939}">
      <dsp:nvSpPr>
        <dsp:cNvPr id="0" name=""/>
        <dsp:cNvSpPr/>
      </dsp:nvSpPr>
      <dsp:spPr>
        <a:xfrm>
          <a:off x="1165376" y="3935575"/>
          <a:ext cx="961407" cy="480703"/>
        </a:xfrm>
        <a:prstGeom prst="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000000"/>
              </a:solidFill>
            </a:rPr>
            <a:t>Masters Team</a:t>
          </a:r>
        </a:p>
      </dsp:txBody>
      <dsp:txXfrm>
        <a:off x="1165376" y="3935575"/>
        <a:ext cx="961407" cy="480703"/>
      </dsp:txXfrm>
    </dsp:sp>
    <dsp:sp modelId="{7B3282BF-3607-DC49-AFC9-671EB7F2C531}">
      <dsp:nvSpPr>
        <dsp:cNvPr id="0" name=""/>
        <dsp:cNvSpPr/>
      </dsp:nvSpPr>
      <dsp:spPr>
        <a:xfrm>
          <a:off x="2328679" y="3935575"/>
          <a:ext cx="961407" cy="480703"/>
        </a:xfrm>
        <a:prstGeom prst="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000000"/>
              </a:solidFill>
            </a:rPr>
            <a:t>Open Team</a:t>
          </a:r>
        </a:p>
      </dsp:txBody>
      <dsp:txXfrm>
        <a:off x="2328679" y="3935575"/>
        <a:ext cx="961407" cy="480703"/>
      </dsp:txXfrm>
    </dsp:sp>
    <dsp:sp modelId="{1E3824D1-A2BF-8D4B-BA91-8F5A6C041E28}">
      <dsp:nvSpPr>
        <dsp:cNvPr id="0" name=""/>
        <dsp:cNvSpPr/>
      </dsp:nvSpPr>
      <dsp:spPr>
        <a:xfrm>
          <a:off x="3491983" y="3935575"/>
          <a:ext cx="961407" cy="480703"/>
        </a:xfrm>
        <a:prstGeom prst="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000000"/>
              </a:solidFill>
            </a:rPr>
            <a:t>Youth Team</a:t>
          </a:r>
        </a:p>
      </dsp:txBody>
      <dsp:txXfrm>
        <a:off x="3491983" y="3935575"/>
        <a:ext cx="961407" cy="480703"/>
      </dsp:txXfrm>
    </dsp:sp>
    <dsp:sp modelId="{4E2259EA-AEC7-2941-AA0B-1162E34D7D8C}">
      <dsp:nvSpPr>
        <dsp:cNvPr id="0" name=""/>
        <dsp:cNvSpPr/>
      </dsp:nvSpPr>
      <dsp:spPr>
        <a:xfrm>
          <a:off x="4655286" y="3935575"/>
          <a:ext cx="961407" cy="480703"/>
        </a:xfrm>
        <a:prstGeom prst="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000000"/>
              </a:solidFill>
            </a:rPr>
            <a:t>Road Racing Team</a:t>
          </a:r>
        </a:p>
      </dsp:txBody>
      <dsp:txXfrm>
        <a:off x="4655286" y="3935575"/>
        <a:ext cx="961407" cy="480703"/>
      </dsp:txXfrm>
    </dsp:sp>
    <dsp:sp modelId="{8BEBA2E9-3EE4-5E48-8BC1-4D2215ACE84A}">
      <dsp:nvSpPr>
        <dsp:cNvPr id="0" name=""/>
        <dsp:cNvSpPr/>
      </dsp:nvSpPr>
      <dsp:spPr>
        <a:xfrm>
          <a:off x="5818589" y="3935575"/>
          <a:ext cx="961407" cy="480703"/>
        </a:xfrm>
        <a:prstGeom prst="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Officials</a:t>
          </a:r>
        </a:p>
      </dsp:txBody>
      <dsp:txXfrm>
        <a:off x="5818589" y="3935575"/>
        <a:ext cx="961407" cy="480703"/>
      </dsp:txXfrm>
    </dsp:sp>
    <dsp:sp modelId="{2C31D058-4C78-B346-8BB5-82AD652EEF58}">
      <dsp:nvSpPr>
        <dsp:cNvPr id="0" name=""/>
        <dsp:cNvSpPr/>
      </dsp:nvSpPr>
      <dsp:spPr>
        <a:xfrm>
          <a:off x="6981893" y="3935575"/>
          <a:ext cx="961407" cy="480703"/>
        </a:xfrm>
        <a:prstGeom prst="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000000"/>
              </a:solidFill>
            </a:rPr>
            <a:t>Volunteers</a:t>
          </a:r>
        </a:p>
      </dsp:txBody>
      <dsp:txXfrm>
        <a:off x="6981893" y="3935575"/>
        <a:ext cx="961407" cy="480703"/>
      </dsp:txXfrm>
    </dsp:sp>
    <dsp:sp modelId="{F1A1743A-9C04-514C-83C3-A17919861EEB}">
      <dsp:nvSpPr>
        <dsp:cNvPr id="0" name=""/>
        <dsp:cNvSpPr/>
      </dsp:nvSpPr>
      <dsp:spPr>
        <a:xfrm>
          <a:off x="2328679" y="1887777"/>
          <a:ext cx="961407" cy="480703"/>
        </a:xfrm>
        <a:prstGeom prst="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3366FF"/>
              </a:solidFill>
            </a:rPr>
            <a:t>Executive Committee</a:t>
          </a:r>
        </a:p>
      </dsp:txBody>
      <dsp:txXfrm>
        <a:off x="2328679" y="1887777"/>
        <a:ext cx="961407" cy="480703"/>
      </dsp:txXfrm>
    </dsp:sp>
    <dsp:sp modelId="{E75831E2-CAB1-204A-821E-2AA610D53487}">
      <dsp:nvSpPr>
        <dsp:cNvPr id="0" name=""/>
        <dsp:cNvSpPr/>
      </dsp:nvSpPr>
      <dsp:spPr>
        <a:xfrm>
          <a:off x="1747028" y="2570376"/>
          <a:ext cx="961407" cy="480703"/>
        </a:xfrm>
        <a:prstGeom prst="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3366FF"/>
              </a:solidFill>
            </a:rPr>
            <a:t>Finance</a:t>
          </a:r>
        </a:p>
      </dsp:txBody>
      <dsp:txXfrm>
        <a:off x="1747028" y="2570376"/>
        <a:ext cx="961407" cy="480703"/>
      </dsp:txXfrm>
    </dsp:sp>
    <dsp:sp modelId="{1CB26F89-F9F3-774A-8A92-3C36F42B0427}">
      <dsp:nvSpPr>
        <dsp:cNvPr id="0" name=""/>
        <dsp:cNvSpPr/>
      </dsp:nvSpPr>
      <dsp:spPr>
        <a:xfrm>
          <a:off x="2910331" y="2570376"/>
          <a:ext cx="961407" cy="480703"/>
        </a:xfrm>
        <a:prstGeom prst="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3366FF"/>
              </a:solidFill>
            </a:rPr>
            <a:t>Membership</a:t>
          </a:r>
        </a:p>
      </dsp:txBody>
      <dsp:txXfrm>
        <a:off x="2910331" y="2570376"/>
        <a:ext cx="961407" cy="480703"/>
      </dsp:txXfrm>
    </dsp:sp>
    <dsp:sp modelId="{2A327C22-71E9-7445-BBCA-669B5064ED80}">
      <dsp:nvSpPr>
        <dsp:cNvPr id="0" name=""/>
        <dsp:cNvSpPr/>
      </dsp:nvSpPr>
      <dsp:spPr>
        <a:xfrm>
          <a:off x="1747028" y="3252976"/>
          <a:ext cx="961407" cy="480703"/>
        </a:xfrm>
        <a:prstGeom prst="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3366FF"/>
              </a:solidFill>
            </a:rPr>
            <a:t>Communications</a:t>
          </a:r>
        </a:p>
      </dsp:txBody>
      <dsp:txXfrm>
        <a:off x="1747028" y="3252976"/>
        <a:ext cx="961407" cy="480703"/>
      </dsp:txXfrm>
    </dsp:sp>
    <dsp:sp modelId="{ABE559F3-6DF9-FF47-8105-0652EDBC33FC}">
      <dsp:nvSpPr>
        <dsp:cNvPr id="0" name=""/>
        <dsp:cNvSpPr/>
      </dsp:nvSpPr>
      <dsp:spPr>
        <a:xfrm>
          <a:off x="2903543" y="3270699"/>
          <a:ext cx="961407" cy="480703"/>
        </a:xfrm>
        <a:prstGeom prst="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3366FF"/>
              </a:solidFill>
            </a:rPr>
            <a:t>Fundraising</a:t>
          </a:r>
        </a:p>
      </dsp:txBody>
      <dsp:txXfrm>
        <a:off x="2903543" y="3270699"/>
        <a:ext cx="961407" cy="48070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DBECF0F9-1A5E-B043-8C75-45DCFE7C64F9}" type="datetimeFigureOut">
              <a:rPr lang="en-US" smtClean="0"/>
              <a:t>12/15/18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4773F6B-B117-DF44-8F67-FB8AA4F18E5C}" type="slidenum">
              <a:rPr lang="en-US" smtClean="0"/>
              <a:t>‹#›</a:t>
            </a:fld>
            <a:endParaRPr lang="en-US" dirty="0"/>
          </a:p>
        </p:txBody>
      </p:sp>
    </p:spTree>
    <p:extLst>
      <p:ext uri="{BB962C8B-B14F-4D97-AF65-F5344CB8AC3E}">
        <p14:creationId xmlns:p14="http://schemas.microsoft.com/office/powerpoint/2010/main" val="26306232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ECF0F9-1A5E-B043-8C75-45DCFE7C64F9}" type="datetimeFigureOut">
              <a:rPr lang="en-US" smtClean="0"/>
              <a:t>12/15/18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773F6B-B117-DF44-8F67-FB8AA4F18E5C}" type="slidenum">
              <a:rPr lang="en-US" smtClean="0"/>
              <a:t>‹#›</a:t>
            </a:fld>
            <a:endParaRPr lang="en-US" dirty="0"/>
          </a:p>
        </p:txBody>
      </p:sp>
    </p:spTree>
    <p:extLst>
      <p:ext uri="{BB962C8B-B14F-4D97-AF65-F5344CB8AC3E}">
        <p14:creationId xmlns:p14="http://schemas.microsoft.com/office/powerpoint/2010/main" val="2793568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ECF0F9-1A5E-B043-8C75-45DCFE7C64F9}" type="datetimeFigureOut">
              <a:rPr lang="en-US" smtClean="0"/>
              <a:t>12/15/18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773F6B-B117-DF44-8F67-FB8AA4F18E5C}" type="slidenum">
              <a:rPr lang="en-US" smtClean="0"/>
              <a:t>‹#›</a:t>
            </a:fld>
            <a:endParaRPr lang="en-US" dirty="0"/>
          </a:p>
        </p:txBody>
      </p:sp>
    </p:spTree>
    <p:extLst>
      <p:ext uri="{BB962C8B-B14F-4D97-AF65-F5344CB8AC3E}">
        <p14:creationId xmlns:p14="http://schemas.microsoft.com/office/powerpoint/2010/main" val="3313804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ECF0F9-1A5E-B043-8C75-45DCFE7C64F9}" type="datetimeFigureOut">
              <a:rPr lang="en-US" smtClean="0"/>
              <a:t>12/15/18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4773F6B-B117-DF44-8F67-FB8AA4F18E5C}" type="slidenum">
              <a:rPr lang="en-US" smtClean="0"/>
              <a:t>‹#›</a:t>
            </a:fld>
            <a:endParaRPr lang="en-US" dirty="0"/>
          </a:p>
        </p:txBody>
      </p:sp>
    </p:spTree>
    <p:extLst>
      <p:ext uri="{BB962C8B-B14F-4D97-AF65-F5344CB8AC3E}">
        <p14:creationId xmlns:p14="http://schemas.microsoft.com/office/powerpoint/2010/main" val="1336719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ECF0F9-1A5E-B043-8C75-45DCFE7C64F9}" type="datetimeFigureOut">
              <a:rPr lang="en-US" smtClean="0"/>
              <a:t>12/15/18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4773F6B-B117-DF44-8F67-FB8AA4F18E5C}" type="slidenum">
              <a:rPr lang="en-US" smtClean="0"/>
              <a:t>‹#›</a:t>
            </a:fld>
            <a:endParaRPr lang="en-US" dirty="0"/>
          </a:p>
        </p:txBody>
      </p:sp>
    </p:spTree>
    <p:extLst>
      <p:ext uri="{BB962C8B-B14F-4D97-AF65-F5344CB8AC3E}">
        <p14:creationId xmlns:p14="http://schemas.microsoft.com/office/powerpoint/2010/main" val="475003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DBECF0F9-1A5E-B043-8C75-45DCFE7C64F9}" type="datetimeFigureOut">
              <a:rPr lang="en-US" smtClean="0"/>
              <a:t>12/15/18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4773F6B-B117-DF44-8F67-FB8AA4F18E5C}" type="slidenum">
              <a:rPr lang="en-US" smtClean="0"/>
              <a:t>‹#›</a:t>
            </a:fld>
            <a:endParaRPr lang="en-US" dirty="0"/>
          </a:p>
        </p:txBody>
      </p:sp>
    </p:spTree>
    <p:extLst>
      <p:ext uri="{BB962C8B-B14F-4D97-AF65-F5344CB8AC3E}">
        <p14:creationId xmlns:p14="http://schemas.microsoft.com/office/powerpoint/2010/main" val="258517003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BECF0F9-1A5E-B043-8C75-45DCFE7C64F9}" type="datetimeFigureOut">
              <a:rPr lang="en-US" smtClean="0"/>
              <a:t>12/15/18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4773F6B-B117-DF44-8F67-FB8AA4F18E5C}" type="slidenum">
              <a:rPr lang="en-US" smtClean="0"/>
              <a:t>‹#›</a:t>
            </a:fld>
            <a:endParaRPr lang="en-US" dirty="0"/>
          </a:p>
        </p:txBody>
      </p:sp>
    </p:spTree>
    <p:extLst>
      <p:ext uri="{BB962C8B-B14F-4D97-AF65-F5344CB8AC3E}">
        <p14:creationId xmlns:p14="http://schemas.microsoft.com/office/powerpoint/2010/main" val="3367564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DBECF0F9-1A5E-B043-8C75-45DCFE7C64F9}" type="datetimeFigureOut">
              <a:rPr lang="en-US" smtClean="0"/>
              <a:t>12/15/18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4773F6B-B117-DF44-8F67-FB8AA4F18E5C}"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947522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ECF0F9-1A5E-B043-8C75-45DCFE7C64F9}" type="datetimeFigureOut">
              <a:rPr lang="en-US" smtClean="0"/>
              <a:t>12/15/18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4773F6B-B117-DF44-8F67-FB8AA4F18E5C}" type="slidenum">
              <a:rPr lang="en-US" smtClean="0"/>
              <a:t>‹#›</a:t>
            </a:fld>
            <a:endParaRPr lang="en-US" dirty="0"/>
          </a:p>
        </p:txBody>
      </p:sp>
    </p:spTree>
    <p:extLst>
      <p:ext uri="{BB962C8B-B14F-4D97-AF65-F5344CB8AC3E}">
        <p14:creationId xmlns:p14="http://schemas.microsoft.com/office/powerpoint/2010/main" val="3380995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ECF0F9-1A5E-B043-8C75-45DCFE7C64F9}" type="datetimeFigureOut">
              <a:rPr lang="en-US" smtClean="0"/>
              <a:t>12/15/18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4773F6B-B117-DF44-8F67-FB8AA4F18E5C}" type="slidenum">
              <a:rPr lang="en-US" smtClean="0"/>
              <a:t>‹#›</a:t>
            </a:fld>
            <a:endParaRPr lang="en-US" dirty="0"/>
          </a:p>
        </p:txBody>
      </p:sp>
    </p:spTree>
    <p:extLst>
      <p:ext uri="{BB962C8B-B14F-4D97-AF65-F5344CB8AC3E}">
        <p14:creationId xmlns:p14="http://schemas.microsoft.com/office/powerpoint/2010/main" val="707710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BECF0F9-1A5E-B043-8C75-45DCFE7C64F9}" type="datetimeFigureOut">
              <a:rPr lang="en-US" smtClean="0"/>
              <a:t>12/15/18</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44773F6B-B117-DF44-8F67-FB8AA4F18E5C}" type="slidenum">
              <a:rPr lang="en-US" smtClean="0"/>
              <a:t>‹#›</a:t>
            </a:fld>
            <a:endParaRPr lang="en-US" dirty="0"/>
          </a:p>
        </p:txBody>
      </p:sp>
    </p:spTree>
    <p:extLst>
      <p:ext uri="{BB962C8B-B14F-4D97-AF65-F5344CB8AC3E}">
        <p14:creationId xmlns:p14="http://schemas.microsoft.com/office/powerpoint/2010/main" val="2735380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DBECF0F9-1A5E-B043-8C75-45DCFE7C64F9}" type="datetimeFigureOut">
              <a:rPr lang="en-US" smtClean="0"/>
              <a:t>12/15/18</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44773F6B-B117-DF44-8F67-FB8AA4F18E5C}" type="slidenum">
              <a:rPr lang="en-US" smtClean="0"/>
              <a:t>‹#›</a:t>
            </a:fld>
            <a:endParaRPr lang="en-US" dirty="0"/>
          </a:p>
        </p:txBody>
      </p:sp>
    </p:spTree>
    <p:extLst>
      <p:ext uri="{BB962C8B-B14F-4D97-AF65-F5344CB8AC3E}">
        <p14:creationId xmlns:p14="http://schemas.microsoft.com/office/powerpoint/2010/main" val="3455452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DBECF0F9-1A5E-B043-8C75-45DCFE7C64F9}" type="datetimeFigureOut">
              <a:rPr lang="en-US" smtClean="0"/>
              <a:t>12/15/18</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4773F6B-B117-DF44-8F67-FB8AA4F18E5C}" type="slidenum">
              <a:rPr lang="en-US" smtClean="0"/>
              <a:t>‹#›</a:t>
            </a:fld>
            <a:endParaRPr lang="en-US" dirty="0"/>
          </a:p>
        </p:txBody>
      </p:sp>
    </p:spTree>
    <p:extLst>
      <p:ext uri="{BB962C8B-B14F-4D97-AF65-F5344CB8AC3E}">
        <p14:creationId xmlns:p14="http://schemas.microsoft.com/office/powerpoint/2010/main" val="1284018971"/>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hyperlink" Target="http://www.shockertrackclub.com/"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mailto:elitecoach@shockertrackclub.com" TargetMode="External"/><Relationship Id="rId2" Type="http://schemas.openxmlformats.org/officeDocument/2006/relationships/hyperlink" Target="mailto:jwise@goshockers.com"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mailto:eliteliaison@shockertrackclub.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063875"/>
            <a:ext cx="7543800" cy="1435100"/>
          </a:xfrm>
        </p:spPr>
        <p:txBody>
          <a:bodyPr/>
          <a:lstStyle/>
          <a:p>
            <a:r>
              <a:rPr lang="en-US" dirty="0">
                <a:solidFill>
                  <a:srgbClr val="2F2B20"/>
                </a:solidFill>
                <a:latin typeface="Impact"/>
                <a:cs typeface="Impact"/>
              </a:rPr>
              <a:t>Shocker Track Club</a:t>
            </a:r>
          </a:p>
        </p:txBody>
      </p:sp>
      <p:sp>
        <p:nvSpPr>
          <p:cNvPr id="3" name="Subtitle 2"/>
          <p:cNvSpPr>
            <a:spLocks noGrp="1"/>
          </p:cNvSpPr>
          <p:nvPr>
            <p:ph type="subTitle" idx="1"/>
          </p:nvPr>
        </p:nvSpPr>
        <p:spPr>
          <a:xfrm>
            <a:off x="2209800" y="4572000"/>
            <a:ext cx="7405914" cy="1066800"/>
          </a:xfrm>
        </p:spPr>
        <p:txBody>
          <a:bodyPr>
            <a:normAutofit/>
          </a:bodyPr>
          <a:lstStyle/>
          <a:p>
            <a:r>
              <a:rPr lang="en-US" sz="3200" dirty="0">
                <a:latin typeface="Impact"/>
                <a:cs typeface="Impact"/>
              </a:rPr>
              <a:t>Elite Team 2018 - 2019</a:t>
            </a:r>
          </a:p>
        </p:txBody>
      </p:sp>
      <p:sp>
        <p:nvSpPr>
          <p:cNvPr id="4" name="Slide Number Placeholder 3"/>
          <p:cNvSpPr>
            <a:spLocks noGrp="1"/>
          </p:cNvSpPr>
          <p:nvPr>
            <p:ph type="sldNum" sz="quarter" idx="12"/>
          </p:nvPr>
        </p:nvSpPr>
        <p:spPr/>
        <p:txBody>
          <a:bodyPr/>
          <a:lstStyle/>
          <a:p>
            <a:fld id="{34452F5A-1E19-4F47-A5DD-CF3E6D8BC662}" type="slidenum">
              <a:rPr lang="en-US" smtClean="0"/>
              <a:t>1</a:t>
            </a:fld>
            <a:endParaRPr lang="en-US" dirty="0"/>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2336800" y="413067"/>
            <a:ext cx="2886075" cy="2650808"/>
          </a:xfrm>
          <a:prstGeom prst="rect">
            <a:avLst/>
          </a:prstGeom>
          <a:noFill/>
          <a:ln>
            <a:noFill/>
          </a:ln>
        </p:spPr>
      </p:pic>
    </p:spTree>
    <p:extLst>
      <p:ext uri="{BB962C8B-B14F-4D97-AF65-F5344CB8AC3E}">
        <p14:creationId xmlns:p14="http://schemas.microsoft.com/office/powerpoint/2010/main" val="1170002070"/>
      </p:ext>
    </p:extLst>
  </p:cSld>
  <p:clrMapOvr>
    <a:masterClrMapping/>
  </p:clrMapOvr>
  <mc:AlternateContent xmlns:mc="http://schemas.openxmlformats.org/markup-compatibility/2006" xmlns:p14="http://schemas.microsoft.com/office/powerpoint/2010/main">
    <mc:Choice Requires="p14">
      <p:transition spd="slow" p14:dur="2000" advTm="2270"/>
    </mc:Choice>
    <mc:Fallback xmlns="">
      <p:transition xmlns:p14="http://schemas.microsoft.com/office/powerpoint/2010/main" spd="slow" advTm="227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rgbClr val="2F2B20"/>
                </a:solidFill>
                <a:latin typeface="Impact"/>
                <a:cs typeface="Impact"/>
              </a:rPr>
              <a:t>What Does the Director of the Elite Team Do?</a:t>
            </a:r>
          </a:p>
        </p:txBody>
      </p:sp>
      <p:sp>
        <p:nvSpPr>
          <p:cNvPr id="3" name="Content Placeholder 2"/>
          <p:cNvSpPr>
            <a:spLocks noGrp="1"/>
          </p:cNvSpPr>
          <p:nvPr>
            <p:ph idx="1"/>
          </p:nvPr>
        </p:nvSpPr>
        <p:spPr>
          <a:xfrm>
            <a:off x="2215703" y="2237126"/>
            <a:ext cx="7745161" cy="4346554"/>
          </a:xfrm>
        </p:spPr>
        <p:txBody>
          <a:bodyPr>
            <a:normAutofit fontScale="92500" lnSpcReduction="20000"/>
          </a:bodyPr>
          <a:lstStyle/>
          <a:p>
            <a:r>
              <a:rPr lang="en-US" sz="2600" dirty="0"/>
              <a:t>The Director is the operational ”head" of the Elite Team. The "position" would also be a member of the Board of Directors of the Shocker Track Club.  At a minimum, the Director would: </a:t>
            </a:r>
          </a:p>
          <a:p>
            <a:pPr lvl="1"/>
            <a:r>
              <a:rPr lang="en-US" sz="2400" dirty="0"/>
              <a:t>Direct the program</a:t>
            </a:r>
          </a:p>
          <a:p>
            <a:pPr lvl="1"/>
            <a:r>
              <a:rPr lang="en-US" sz="2400" dirty="0"/>
              <a:t>Work closely with the Assistant Director of Track and Field for Wichita State University</a:t>
            </a:r>
          </a:p>
          <a:p>
            <a:pPr lvl="1"/>
            <a:r>
              <a:rPr lang="en-US" sz="2400" dirty="0"/>
              <a:t>Work closely with other members of the Board, </a:t>
            </a:r>
          </a:p>
          <a:p>
            <a:pPr lvl="1"/>
            <a:r>
              <a:rPr lang="en-US" sz="2400" dirty="0"/>
              <a:t>Develop ideas for fundraising and sponsorships</a:t>
            </a:r>
          </a:p>
          <a:p>
            <a:pPr lvl="1"/>
            <a:r>
              <a:rPr lang="en-US" sz="2400" dirty="0"/>
              <a:t>Coordinate participation for the athletes in various meets</a:t>
            </a:r>
          </a:p>
          <a:p>
            <a:pPr lvl="1"/>
            <a:r>
              <a:rPr lang="en-US" sz="2400" dirty="0"/>
              <a:t>Communicate regularly with the “Athlete Congress" comprised of the team athletes.</a:t>
            </a:r>
          </a:p>
          <a:p>
            <a:endParaRPr lang="en-US" dirty="0"/>
          </a:p>
        </p:txBody>
      </p:sp>
      <p:sp>
        <p:nvSpPr>
          <p:cNvPr id="4" name="Slide Number Placeholder 3"/>
          <p:cNvSpPr>
            <a:spLocks noGrp="1"/>
          </p:cNvSpPr>
          <p:nvPr>
            <p:ph type="sldNum" sz="quarter" idx="12"/>
          </p:nvPr>
        </p:nvSpPr>
        <p:spPr/>
        <p:txBody>
          <a:bodyPr/>
          <a:lstStyle/>
          <a:p>
            <a:fld id="{2BA851F5-E00E-E445-85E8-EEFE25FC7A49}" type="slidenum">
              <a:rPr lang="en-US" smtClean="0"/>
              <a:t>10</a:t>
            </a:fld>
            <a:endParaRPr lang="en-US" dirty="0"/>
          </a:p>
        </p:txBody>
      </p:sp>
      <p:pic>
        <p:nvPicPr>
          <p:cNvPr id="5" name="Picture 4" descr="Description: Description: Description: Description: Description: Description: Description: Description: Description: Description: STC Logo Black-Yellow-White">
            <a:extLst>
              <a:ext uri="{FF2B5EF4-FFF2-40B4-BE49-F238E27FC236}">
                <a16:creationId xmlns:a16="http://schemas.microsoft.com/office/drawing/2014/main" id="{9D5A50C6-CAF1-F24C-8359-2E045243A48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758922" y="274320"/>
            <a:ext cx="1185333" cy="1062694"/>
          </a:xfrm>
          <a:prstGeom prst="rect">
            <a:avLst/>
          </a:prstGeom>
          <a:noFill/>
          <a:ln>
            <a:noFill/>
          </a:ln>
        </p:spPr>
      </p:pic>
    </p:spTree>
    <p:extLst>
      <p:ext uri="{BB962C8B-B14F-4D97-AF65-F5344CB8AC3E}">
        <p14:creationId xmlns:p14="http://schemas.microsoft.com/office/powerpoint/2010/main" val="4260208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2F2B20"/>
                </a:solidFill>
                <a:latin typeface="Impact"/>
                <a:cs typeface="Impact"/>
              </a:rPr>
              <a:t>What Does the Head Coach Do</a:t>
            </a:r>
          </a:p>
        </p:txBody>
      </p:sp>
      <p:sp>
        <p:nvSpPr>
          <p:cNvPr id="3" name="Content Placeholder 2"/>
          <p:cNvSpPr>
            <a:spLocks noGrp="1"/>
          </p:cNvSpPr>
          <p:nvPr>
            <p:ph idx="1"/>
          </p:nvPr>
        </p:nvSpPr>
        <p:spPr>
          <a:xfrm>
            <a:off x="2231136" y="2351314"/>
            <a:ext cx="7729728" cy="3388713"/>
          </a:xfrm>
        </p:spPr>
        <p:txBody>
          <a:bodyPr/>
          <a:lstStyle/>
          <a:p>
            <a:r>
              <a:rPr lang="en-US" sz="2400" dirty="0"/>
              <a:t>Assist Athletes with developing practice and training strategies as needed</a:t>
            </a:r>
          </a:p>
          <a:p>
            <a:r>
              <a:rPr lang="en-US" sz="2400" dirty="0"/>
              <a:t>Serve as the Lead Coach in the event of Assistant Coaches</a:t>
            </a:r>
          </a:p>
          <a:p>
            <a:r>
              <a:rPr lang="en-US" sz="2400" dirty="0"/>
              <a:t>Identify coaches for athletes as needed</a:t>
            </a:r>
          </a:p>
          <a:p>
            <a:r>
              <a:rPr lang="en-US" sz="2400" dirty="0"/>
              <a:t>Attend meets when available</a:t>
            </a:r>
          </a:p>
          <a:p>
            <a:endParaRPr lang="en-US" dirty="0"/>
          </a:p>
        </p:txBody>
      </p:sp>
      <p:sp>
        <p:nvSpPr>
          <p:cNvPr id="4" name="Slide Number Placeholder 3"/>
          <p:cNvSpPr>
            <a:spLocks noGrp="1"/>
          </p:cNvSpPr>
          <p:nvPr>
            <p:ph type="sldNum" sz="quarter" idx="12"/>
          </p:nvPr>
        </p:nvSpPr>
        <p:spPr/>
        <p:txBody>
          <a:bodyPr/>
          <a:lstStyle/>
          <a:p>
            <a:fld id="{2BA851F5-E00E-E445-85E8-EEFE25FC7A49}" type="slidenum">
              <a:rPr lang="en-US" smtClean="0"/>
              <a:t>11</a:t>
            </a:fld>
            <a:endParaRPr lang="en-US" dirty="0"/>
          </a:p>
        </p:txBody>
      </p:sp>
      <p:pic>
        <p:nvPicPr>
          <p:cNvPr id="5" name="Picture 4" descr="Description: Description: Description: Description: Description: Description: Description: Description: Description: Description: STC Logo Black-Yellow-White">
            <a:extLst>
              <a:ext uri="{FF2B5EF4-FFF2-40B4-BE49-F238E27FC236}">
                <a16:creationId xmlns:a16="http://schemas.microsoft.com/office/drawing/2014/main" id="{37115216-3F5B-774B-9EA3-101EA60E80D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758922" y="274320"/>
            <a:ext cx="1185333" cy="1062694"/>
          </a:xfrm>
          <a:prstGeom prst="rect">
            <a:avLst/>
          </a:prstGeom>
          <a:noFill/>
          <a:ln>
            <a:noFill/>
          </a:ln>
        </p:spPr>
      </p:pic>
    </p:spTree>
    <p:extLst>
      <p:ext uri="{BB962C8B-B14F-4D97-AF65-F5344CB8AC3E}">
        <p14:creationId xmlns:p14="http://schemas.microsoft.com/office/powerpoint/2010/main" val="3621505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2F2B20"/>
                </a:solidFill>
                <a:latin typeface="Impact"/>
                <a:cs typeface="Impact"/>
              </a:rPr>
              <a:t>Elite Team Organization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86353874"/>
              </p:ext>
            </p:extLst>
          </p:nvPr>
        </p:nvGraphicFramePr>
        <p:xfrm>
          <a:off x="2231135" y="2314937"/>
          <a:ext cx="7729728" cy="4369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2BA851F5-E00E-E445-85E8-EEFE25FC7A49}" type="slidenum">
              <a:rPr lang="en-US" smtClean="0"/>
              <a:t>12</a:t>
            </a:fld>
            <a:endParaRPr lang="en-US" dirty="0"/>
          </a:p>
        </p:txBody>
      </p:sp>
      <p:pic>
        <p:nvPicPr>
          <p:cNvPr id="6" name="Picture 5" descr="Description: Description: Description: Description: Description: Description: Description: Description: Description: Description: STC Logo Black-Yellow-White">
            <a:extLst>
              <a:ext uri="{FF2B5EF4-FFF2-40B4-BE49-F238E27FC236}">
                <a16:creationId xmlns:a16="http://schemas.microsoft.com/office/drawing/2014/main" id="{A654F7E1-D722-1545-B173-588C37F798DE}"/>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0758922" y="274320"/>
            <a:ext cx="1185333" cy="1062694"/>
          </a:xfrm>
          <a:prstGeom prst="rect">
            <a:avLst/>
          </a:prstGeom>
          <a:noFill/>
          <a:ln>
            <a:noFill/>
          </a:ln>
        </p:spPr>
      </p:pic>
    </p:spTree>
    <p:extLst>
      <p:ext uri="{BB962C8B-B14F-4D97-AF65-F5344CB8AC3E}">
        <p14:creationId xmlns:p14="http://schemas.microsoft.com/office/powerpoint/2010/main" val="1355416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2F2B20"/>
                </a:solidFill>
                <a:latin typeface="Impact"/>
                <a:cs typeface="Impact"/>
              </a:rPr>
              <a:t>Elite Team Organization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52979263"/>
              </p:ext>
            </p:extLst>
          </p:nvPr>
        </p:nvGraphicFramePr>
        <p:xfrm>
          <a:off x="2231135" y="2268638"/>
          <a:ext cx="7729727" cy="4358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2BA851F5-E00E-E445-85E8-EEFE25FC7A49}" type="slidenum">
              <a:rPr lang="en-US" smtClean="0"/>
              <a:t>13</a:t>
            </a:fld>
            <a:endParaRPr lang="en-US" dirty="0"/>
          </a:p>
        </p:txBody>
      </p:sp>
      <p:pic>
        <p:nvPicPr>
          <p:cNvPr id="6" name="Picture 5" descr="Description: Description: Description: Description: Description: Description: Description: Description: Description: Description: STC Logo Black-Yellow-White">
            <a:extLst>
              <a:ext uri="{FF2B5EF4-FFF2-40B4-BE49-F238E27FC236}">
                <a16:creationId xmlns:a16="http://schemas.microsoft.com/office/drawing/2014/main" id="{260746F0-D598-F94A-A9CC-B8C2DC18F83F}"/>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0758922" y="274320"/>
            <a:ext cx="1185333" cy="1062694"/>
          </a:xfrm>
          <a:prstGeom prst="rect">
            <a:avLst/>
          </a:prstGeom>
          <a:noFill/>
          <a:ln>
            <a:noFill/>
          </a:ln>
        </p:spPr>
      </p:pic>
    </p:spTree>
    <p:extLst>
      <p:ext uri="{BB962C8B-B14F-4D97-AF65-F5344CB8AC3E}">
        <p14:creationId xmlns:p14="http://schemas.microsoft.com/office/powerpoint/2010/main" val="2532561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F2B20"/>
                </a:solidFill>
                <a:latin typeface="Impact"/>
                <a:cs typeface="Impact"/>
              </a:rPr>
              <a:t>Questions</a:t>
            </a:r>
          </a:p>
        </p:txBody>
      </p:sp>
      <p:sp>
        <p:nvSpPr>
          <p:cNvPr id="3" name="Slide Number Placeholder 2"/>
          <p:cNvSpPr>
            <a:spLocks noGrp="1"/>
          </p:cNvSpPr>
          <p:nvPr>
            <p:ph type="sldNum" sz="quarter" idx="12"/>
          </p:nvPr>
        </p:nvSpPr>
        <p:spPr/>
        <p:txBody>
          <a:bodyPr/>
          <a:lstStyle/>
          <a:p>
            <a:fld id="{34452F5A-1E19-4F47-A5DD-CF3E6D8BC662}" type="slidenum">
              <a:rPr lang="en-US" smtClean="0"/>
              <a:t>14</a:t>
            </a:fld>
            <a:endParaRPr lang="en-US" dirty="0"/>
          </a:p>
        </p:txBody>
      </p:sp>
      <p:sp>
        <p:nvSpPr>
          <p:cNvPr id="4" name="Rectangle 3"/>
          <p:cNvSpPr/>
          <p:nvPr/>
        </p:nvSpPr>
        <p:spPr>
          <a:xfrm>
            <a:off x="3562956" y="3278041"/>
            <a:ext cx="4149453" cy="1569660"/>
          </a:xfrm>
          <a:prstGeom prst="rect">
            <a:avLst/>
          </a:prstGeom>
          <a:noFill/>
          <a:effectLst>
            <a:glow rad="101600">
              <a:srgbClr val="FFFF00">
                <a:alpha val="75000"/>
              </a:srgbClr>
            </a:glow>
          </a:effectLst>
        </p:spPr>
        <p:txBody>
          <a:bodyPr wrap="square" lIns="91440" tIns="45720" rIns="91440" bIns="45720">
            <a:spAutoFit/>
          </a:bodyPr>
          <a:lstStyle/>
          <a:p>
            <a:pPr algn="ctr"/>
            <a:r>
              <a:rPr lang="en-US" sz="9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p:txBody>
      </p:sp>
      <p:sp>
        <p:nvSpPr>
          <p:cNvPr id="5" name="Rectangle 4"/>
          <p:cNvSpPr/>
          <p:nvPr/>
        </p:nvSpPr>
        <p:spPr>
          <a:xfrm>
            <a:off x="5843223" y="2967335"/>
            <a:ext cx="505555"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p:txBody>
      </p:sp>
      <p:sp>
        <p:nvSpPr>
          <p:cNvPr id="6" name="Rectangle 5"/>
          <p:cNvSpPr/>
          <p:nvPr/>
        </p:nvSpPr>
        <p:spPr>
          <a:xfrm>
            <a:off x="2606451" y="2963186"/>
            <a:ext cx="4149453" cy="1569660"/>
          </a:xfrm>
          <a:prstGeom prst="rect">
            <a:avLst/>
          </a:prstGeom>
          <a:noFill/>
          <a:effectLst>
            <a:glow rad="101600">
              <a:srgbClr val="FFFF00">
                <a:alpha val="75000"/>
              </a:srgbClr>
            </a:glow>
          </a:effectLst>
        </p:spPr>
        <p:txBody>
          <a:bodyPr wrap="square" lIns="91440" tIns="45720" rIns="91440" bIns="45720">
            <a:spAutoFit/>
          </a:bodyPr>
          <a:lstStyle/>
          <a:p>
            <a:pPr algn="ctr"/>
            <a:r>
              <a:rPr lang="en-US" sz="9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p:txBody>
      </p:sp>
      <p:sp>
        <p:nvSpPr>
          <p:cNvPr id="7" name="Rectangle 6"/>
          <p:cNvSpPr/>
          <p:nvPr/>
        </p:nvSpPr>
        <p:spPr>
          <a:xfrm>
            <a:off x="4886717" y="4386036"/>
            <a:ext cx="505555"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p:txBody>
      </p:sp>
      <p:pic>
        <p:nvPicPr>
          <p:cNvPr id="8" name="Picture 7"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10758922" y="274320"/>
            <a:ext cx="1185333" cy="1062694"/>
          </a:xfrm>
          <a:prstGeom prst="rect">
            <a:avLst/>
          </a:prstGeom>
          <a:noFill/>
          <a:ln>
            <a:noFill/>
          </a:ln>
        </p:spPr>
      </p:pic>
    </p:spTree>
    <p:extLst>
      <p:ext uri="{BB962C8B-B14F-4D97-AF65-F5344CB8AC3E}">
        <p14:creationId xmlns:p14="http://schemas.microsoft.com/office/powerpoint/2010/main" val="842792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063875"/>
            <a:ext cx="7543800" cy="1435100"/>
          </a:xfrm>
        </p:spPr>
        <p:txBody>
          <a:bodyPr/>
          <a:lstStyle/>
          <a:p>
            <a:r>
              <a:rPr lang="en-US" dirty="0">
                <a:solidFill>
                  <a:srgbClr val="2F2B20"/>
                </a:solidFill>
                <a:latin typeface="Impact"/>
                <a:cs typeface="Impact"/>
              </a:rPr>
              <a:t>Shocker Track Club</a:t>
            </a:r>
          </a:p>
        </p:txBody>
      </p:sp>
      <p:sp>
        <p:nvSpPr>
          <p:cNvPr id="3" name="Subtitle 2"/>
          <p:cNvSpPr>
            <a:spLocks noGrp="1"/>
          </p:cNvSpPr>
          <p:nvPr>
            <p:ph type="subTitle" idx="1"/>
          </p:nvPr>
        </p:nvSpPr>
        <p:spPr>
          <a:xfrm>
            <a:off x="2209800" y="4572000"/>
            <a:ext cx="7405914" cy="1066800"/>
          </a:xfrm>
        </p:spPr>
        <p:txBody>
          <a:bodyPr>
            <a:normAutofit/>
          </a:bodyPr>
          <a:lstStyle/>
          <a:p>
            <a:r>
              <a:rPr lang="en-US" sz="3200" dirty="0">
                <a:latin typeface="Impact"/>
                <a:cs typeface="Impact"/>
              </a:rPr>
              <a:t>General Overview</a:t>
            </a:r>
          </a:p>
        </p:txBody>
      </p:sp>
      <p:sp>
        <p:nvSpPr>
          <p:cNvPr id="4" name="Slide Number Placeholder 3"/>
          <p:cNvSpPr>
            <a:spLocks noGrp="1"/>
          </p:cNvSpPr>
          <p:nvPr>
            <p:ph type="sldNum" sz="quarter" idx="12"/>
          </p:nvPr>
        </p:nvSpPr>
        <p:spPr/>
        <p:txBody>
          <a:bodyPr/>
          <a:lstStyle/>
          <a:p>
            <a:fld id="{34452F5A-1E19-4F47-A5DD-CF3E6D8BC662}" type="slidenum">
              <a:rPr lang="en-US" smtClean="0"/>
              <a:t>15</a:t>
            </a:fld>
            <a:endParaRPr lang="en-US" dirty="0"/>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2336800" y="413067"/>
            <a:ext cx="2886075" cy="2650808"/>
          </a:xfrm>
          <a:prstGeom prst="rect">
            <a:avLst/>
          </a:prstGeom>
          <a:noFill/>
          <a:ln>
            <a:noFill/>
          </a:ln>
        </p:spPr>
      </p:pic>
    </p:spTree>
    <p:extLst>
      <p:ext uri="{BB962C8B-B14F-4D97-AF65-F5344CB8AC3E}">
        <p14:creationId xmlns:p14="http://schemas.microsoft.com/office/powerpoint/2010/main" val="1000527225"/>
      </p:ext>
    </p:extLst>
  </p:cSld>
  <p:clrMapOvr>
    <a:masterClrMapping/>
  </p:clrMapOvr>
  <mc:AlternateContent xmlns:mc="http://schemas.openxmlformats.org/markup-compatibility/2006" xmlns:p14="http://schemas.microsoft.com/office/powerpoint/2010/main">
    <mc:Choice Requires="p14">
      <p:transition spd="slow" p14:dur="2000" advTm="2270"/>
    </mc:Choice>
    <mc:Fallback xmlns="">
      <p:transition xmlns:p14="http://schemas.microsoft.com/office/powerpoint/2010/main" spd="slow" advTm="227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F2B20"/>
                </a:solidFill>
                <a:latin typeface="Impact"/>
                <a:cs typeface="Impact"/>
              </a:rPr>
              <a:t>History</a:t>
            </a:r>
          </a:p>
        </p:txBody>
      </p:sp>
      <p:sp>
        <p:nvSpPr>
          <p:cNvPr id="3" name="Content Placeholder 2"/>
          <p:cNvSpPr>
            <a:spLocks noGrp="1"/>
          </p:cNvSpPr>
          <p:nvPr>
            <p:ph idx="1"/>
          </p:nvPr>
        </p:nvSpPr>
        <p:spPr>
          <a:xfrm>
            <a:off x="2231135" y="2153411"/>
            <a:ext cx="7729727" cy="4531149"/>
          </a:xfrm>
        </p:spPr>
        <p:txBody>
          <a:bodyPr>
            <a:normAutofit lnSpcReduction="10000"/>
          </a:bodyPr>
          <a:lstStyle/>
          <a:p>
            <a:r>
              <a:rPr lang="en-US" dirty="0">
                <a:latin typeface="Arial"/>
                <a:cs typeface="Arial"/>
              </a:rPr>
              <a:t>Wichita State University Track and Field Director, Steve Rainbolt, and Assistant Head Track Coach, John Wise developed the Shocker Track Club concept in 2010.  Longtime Wichita State and USATF official Darren Muci was approached about leading an initiative to form a track club that would: </a:t>
            </a:r>
          </a:p>
          <a:p>
            <a:pPr marL="114300" indent="0">
              <a:buNone/>
            </a:pPr>
            <a:endParaRPr lang="en-US" dirty="0">
              <a:latin typeface="Arial"/>
              <a:cs typeface="Arial"/>
            </a:endParaRPr>
          </a:p>
          <a:p>
            <a:r>
              <a:rPr lang="en-US" dirty="0">
                <a:latin typeface="Arial"/>
                <a:cs typeface="Arial"/>
              </a:rPr>
              <a:t>(1)	Provide USATF meet planning, and certified officials and volunteers, for Wichita State University Track &amp; Field and Cross Country meets,</a:t>
            </a:r>
          </a:p>
          <a:p>
            <a:pPr marL="114300" indent="0">
              <a:buNone/>
            </a:pPr>
            <a:endParaRPr lang="en-US" dirty="0">
              <a:latin typeface="Arial"/>
              <a:cs typeface="Arial"/>
            </a:endParaRPr>
          </a:p>
          <a:p>
            <a:r>
              <a:rPr lang="en-US" dirty="0">
                <a:latin typeface="Arial"/>
                <a:cs typeface="Arial"/>
              </a:rPr>
              <a:t>(2)	Help raise funds to support local track and field initiatives, and,</a:t>
            </a:r>
          </a:p>
          <a:p>
            <a:pPr marL="114300" indent="0">
              <a:buNone/>
            </a:pPr>
            <a:endParaRPr lang="en-US" dirty="0">
              <a:latin typeface="Arial"/>
              <a:cs typeface="Arial"/>
            </a:endParaRPr>
          </a:p>
          <a:p>
            <a:r>
              <a:rPr lang="en-US" dirty="0">
                <a:latin typeface="Arial"/>
                <a:cs typeface="Arial"/>
              </a:rPr>
              <a:t>(3)	Help develop and support Elite, Masters, Open, and Youth track teams.  </a:t>
            </a:r>
          </a:p>
          <a:p>
            <a:endParaRPr lang="en-US" dirty="0"/>
          </a:p>
        </p:txBody>
      </p:sp>
      <p:sp>
        <p:nvSpPr>
          <p:cNvPr id="4" name="Slide Number Placeholder 3"/>
          <p:cNvSpPr>
            <a:spLocks noGrp="1"/>
          </p:cNvSpPr>
          <p:nvPr>
            <p:ph type="sldNum" sz="quarter" idx="12"/>
          </p:nvPr>
        </p:nvSpPr>
        <p:spPr/>
        <p:txBody>
          <a:bodyPr/>
          <a:lstStyle/>
          <a:p>
            <a:fld id="{34452F5A-1E19-4F47-A5DD-CF3E6D8BC662}" type="slidenum">
              <a:rPr lang="en-US" smtClean="0"/>
              <a:t>16</a:t>
            </a:fld>
            <a:endParaRPr lang="en-US" dirty="0"/>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10758922" y="274320"/>
            <a:ext cx="1185333" cy="1062694"/>
          </a:xfrm>
          <a:prstGeom prst="rect">
            <a:avLst/>
          </a:prstGeom>
          <a:noFill/>
          <a:ln>
            <a:noFill/>
          </a:ln>
        </p:spPr>
      </p:pic>
    </p:spTree>
    <p:extLst>
      <p:ext uri="{BB962C8B-B14F-4D97-AF65-F5344CB8AC3E}">
        <p14:creationId xmlns:p14="http://schemas.microsoft.com/office/powerpoint/2010/main" val="4140558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05667"/>
            <a:ext cx="7044266" cy="1143000"/>
          </a:xfrm>
        </p:spPr>
        <p:txBody>
          <a:bodyPr/>
          <a:lstStyle/>
          <a:p>
            <a:r>
              <a:rPr lang="en-US" dirty="0">
                <a:solidFill>
                  <a:srgbClr val="2F2B20"/>
                </a:solidFill>
                <a:latin typeface="Impact"/>
                <a:cs typeface="Impact"/>
              </a:rPr>
              <a:t>What STC Does </a:t>
            </a:r>
            <a:r>
              <a:rPr lang="is-IS">
                <a:solidFill>
                  <a:srgbClr val="2F2B20"/>
                </a:solidFill>
                <a:latin typeface="Impact"/>
                <a:cs typeface="Impact"/>
              </a:rPr>
              <a:t>…</a:t>
            </a:r>
            <a:endParaRPr lang="en-US" dirty="0">
              <a:solidFill>
                <a:srgbClr val="2F2B20"/>
              </a:solidFill>
              <a:latin typeface="Impact"/>
              <a:cs typeface="Impact"/>
            </a:endParaRPr>
          </a:p>
        </p:txBody>
      </p:sp>
      <p:sp>
        <p:nvSpPr>
          <p:cNvPr id="7" name="Content Placeholder 6"/>
          <p:cNvSpPr>
            <a:spLocks noGrp="1"/>
          </p:cNvSpPr>
          <p:nvPr>
            <p:ph idx="1"/>
          </p:nvPr>
        </p:nvSpPr>
        <p:spPr>
          <a:xfrm>
            <a:off x="1981200" y="2380438"/>
            <a:ext cx="7044266" cy="3837482"/>
          </a:xfrm>
        </p:spPr>
        <p:txBody>
          <a:bodyPr>
            <a:normAutofit fontScale="70000" lnSpcReduction="20000"/>
          </a:bodyPr>
          <a:lstStyle/>
          <a:p>
            <a:r>
              <a:rPr lang="en-US" sz="2800" dirty="0"/>
              <a:t>Provide Certified USATF Officials and Meet Volunteers for Wichita State Track and Field meets</a:t>
            </a:r>
          </a:p>
          <a:p>
            <a:r>
              <a:rPr lang="en-US" sz="2800" dirty="0"/>
              <a:t>Promote and Fundraise for Wichita State Track &amp; Field</a:t>
            </a:r>
          </a:p>
          <a:p>
            <a:r>
              <a:rPr lang="en-US" b="1" dirty="0">
                <a:solidFill>
                  <a:srgbClr val="0000FF"/>
                </a:solidFill>
              </a:rPr>
              <a:t>Support –</a:t>
            </a:r>
          </a:p>
          <a:p>
            <a:pPr lvl="1"/>
            <a:r>
              <a:rPr lang="en-US" sz="2600" b="1" dirty="0">
                <a:solidFill>
                  <a:srgbClr val="0000FF"/>
                </a:solidFill>
              </a:rPr>
              <a:t>Elite Team</a:t>
            </a:r>
          </a:p>
          <a:p>
            <a:pPr lvl="1"/>
            <a:r>
              <a:rPr lang="en-US" sz="2600" b="1" dirty="0">
                <a:solidFill>
                  <a:srgbClr val="0000FF"/>
                </a:solidFill>
              </a:rPr>
              <a:t>Open Team</a:t>
            </a:r>
          </a:p>
          <a:p>
            <a:pPr lvl="1"/>
            <a:r>
              <a:rPr lang="en-US" sz="2600" b="1" dirty="0">
                <a:solidFill>
                  <a:srgbClr val="0000FF"/>
                </a:solidFill>
              </a:rPr>
              <a:t>Road Racing Team</a:t>
            </a:r>
          </a:p>
          <a:p>
            <a:pPr lvl="1"/>
            <a:r>
              <a:rPr lang="en-US" sz="2600" b="1" dirty="0">
                <a:solidFill>
                  <a:srgbClr val="0000FF"/>
                </a:solidFill>
              </a:rPr>
              <a:t>Masters Team</a:t>
            </a:r>
          </a:p>
          <a:p>
            <a:pPr lvl="1"/>
            <a:r>
              <a:rPr lang="en-US" sz="2600" b="1" dirty="0">
                <a:solidFill>
                  <a:srgbClr val="0000FF"/>
                </a:solidFill>
              </a:rPr>
              <a:t>Youth Team</a:t>
            </a:r>
          </a:p>
          <a:p>
            <a:r>
              <a:rPr lang="en-US" sz="3100" dirty="0"/>
              <a:t>Plan and Facilitate 3-5 annual Track &amp; Field meets</a:t>
            </a:r>
          </a:p>
          <a:p>
            <a:r>
              <a:rPr lang="en-US" sz="3100" dirty="0"/>
              <a:t>Facilitate an Athlete Recruiting Combine</a:t>
            </a:r>
          </a:p>
        </p:txBody>
      </p:sp>
      <p:sp>
        <p:nvSpPr>
          <p:cNvPr id="6" name="Slide Number Placeholder 5"/>
          <p:cNvSpPr>
            <a:spLocks noGrp="1"/>
          </p:cNvSpPr>
          <p:nvPr>
            <p:ph type="sldNum" sz="quarter" idx="12"/>
          </p:nvPr>
        </p:nvSpPr>
        <p:spPr/>
        <p:txBody>
          <a:bodyPr/>
          <a:lstStyle/>
          <a:p>
            <a:fld id="{34452F5A-1E19-4F47-A5DD-CF3E6D8BC662}" type="slidenum">
              <a:rPr lang="en-US" smtClean="0"/>
              <a:t>17</a:t>
            </a:fld>
            <a:endParaRPr lang="en-US" dirty="0"/>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10758922" y="274320"/>
            <a:ext cx="1185333" cy="1062694"/>
          </a:xfrm>
          <a:prstGeom prst="rect">
            <a:avLst/>
          </a:prstGeom>
          <a:noFill/>
          <a:ln>
            <a:noFill/>
          </a:ln>
        </p:spPr>
      </p:pic>
    </p:spTree>
    <p:extLst>
      <p:ext uri="{BB962C8B-B14F-4D97-AF65-F5344CB8AC3E}">
        <p14:creationId xmlns:p14="http://schemas.microsoft.com/office/powerpoint/2010/main" val="236212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044266" cy="1143000"/>
          </a:xfrm>
        </p:spPr>
        <p:txBody>
          <a:bodyPr/>
          <a:lstStyle/>
          <a:p>
            <a:r>
              <a:rPr lang="en-US" dirty="0">
                <a:solidFill>
                  <a:srgbClr val="2F2B20"/>
                </a:solidFill>
                <a:latin typeface="Impact"/>
                <a:cs typeface="Impact"/>
              </a:rPr>
              <a:t>STC Organizational Structure</a:t>
            </a:r>
          </a:p>
        </p:txBody>
      </p:sp>
      <p:graphicFrame>
        <p:nvGraphicFramePr>
          <p:cNvPr id="4" name="Content Placeholder 3"/>
          <p:cNvGraphicFramePr>
            <a:graphicFrameLocks noGrp="1"/>
          </p:cNvGraphicFramePr>
          <p:nvPr>
            <p:ph idx="1"/>
            <p:extLst/>
          </p:nvPr>
        </p:nvGraphicFramePr>
        <p:xfrm>
          <a:off x="1823876" y="1236134"/>
          <a:ext cx="7945374" cy="5344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34452F5A-1E19-4F47-A5DD-CF3E6D8BC662}" type="slidenum">
              <a:rPr lang="en-US" smtClean="0"/>
              <a:t>18</a:t>
            </a:fld>
            <a:endParaRPr lang="en-US" dirty="0"/>
          </a:p>
        </p:txBody>
      </p:sp>
      <p:pic>
        <p:nvPicPr>
          <p:cNvPr id="5" name="Picture 4" descr="Description: Description: Description: Description: Description: Description: Description: Description: Description: Description: STC Logo Black-Yellow-White"/>
          <p:cNvPicPr/>
          <p:nvPr/>
        </p:nvPicPr>
        <p:blipFill>
          <a:blip r:embed="rId7">
            <a:extLst>
              <a:ext uri="{28A0092B-C50C-407E-A947-70E740481C1C}">
                <a14:useLocalDpi xmlns:a14="http://schemas.microsoft.com/office/drawing/2010/main" val="0"/>
              </a:ext>
            </a:extLst>
          </a:blip>
          <a:srcRect/>
          <a:stretch>
            <a:fillRect/>
          </a:stretch>
        </p:blipFill>
        <p:spPr bwMode="auto">
          <a:xfrm>
            <a:off x="10758922" y="173440"/>
            <a:ext cx="1185333" cy="1062694"/>
          </a:xfrm>
          <a:prstGeom prst="rect">
            <a:avLst/>
          </a:prstGeom>
          <a:noFill/>
          <a:ln>
            <a:noFill/>
          </a:ln>
        </p:spPr>
      </p:pic>
      <p:sp>
        <p:nvSpPr>
          <p:cNvPr id="3" name="TextBox 2"/>
          <p:cNvSpPr txBox="1"/>
          <p:nvPr/>
        </p:nvSpPr>
        <p:spPr>
          <a:xfrm>
            <a:off x="6637554" y="2121046"/>
            <a:ext cx="3255175" cy="2862323"/>
          </a:xfrm>
          <a:prstGeom prst="rect">
            <a:avLst/>
          </a:prstGeom>
          <a:noFill/>
        </p:spPr>
        <p:txBody>
          <a:bodyPr wrap="square" rtlCol="0">
            <a:spAutoFit/>
          </a:bodyPr>
          <a:lstStyle/>
          <a:p>
            <a:pPr marL="285750" indent="-285750">
              <a:buFont typeface="Arial"/>
              <a:buChar char="•"/>
            </a:pPr>
            <a:r>
              <a:rPr lang="en-US" dirty="0">
                <a:latin typeface="Impact"/>
                <a:cs typeface="Impact"/>
              </a:rPr>
              <a:t>Founded in 2011</a:t>
            </a:r>
          </a:p>
          <a:p>
            <a:pPr marL="285750" indent="-285750">
              <a:buFont typeface="Arial"/>
              <a:buChar char="•"/>
            </a:pPr>
            <a:r>
              <a:rPr lang="en-US" dirty="0">
                <a:latin typeface="Impact"/>
                <a:cs typeface="Impact"/>
              </a:rPr>
              <a:t>501(C)(3) in 2013</a:t>
            </a:r>
          </a:p>
          <a:p>
            <a:pPr marL="285750" indent="-285750">
              <a:buFont typeface="Arial"/>
              <a:buChar char="•"/>
            </a:pPr>
            <a:r>
              <a:rPr lang="en-US" dirty="0">
                <a:latin typeface="Impact"/>
                <a:cs typeface="Impact"/>
              </a:rPr>
              <a:t>Supports WSU Track &amp; Field</a:t>
            </a:r>
          </a:p>
          <a:p>
            <a:pPr marL="285750" indent="-285750">
              <a:buFont typeface="Arial"/>
              <a:buChar char="•"/>
            </a:pPr>
            <a:r>
              <a:rPr lang="en-US" dirty="0">
                <a:latin typeface="Impact"/>
                <a:cs typeface="Impact"/>
              </a:rPr>
              <a:t>Officials &amp; Volunteers</a:t>
            </a:r>
          </a:p>
          <a:p>
            <a:pPr marL="285750" indent="-285750">
              <a:buFont typeface="Arial"/>
              <a:buChar char="•"/>
            </a:pPr>
            <a:r>
              <a:rPr lang="en-US" dirty="0">
                <a:latin typeface="Impact"/>
                <a:cs typeface="Impact"/>
              </a:rPr>
              <a:t>Athletics Teams</a:t>
            </a:r>
          </a:p>
          <a:p>
            <a:pPr marL="742950" lvl="1" indent="-285750">
              <a:buFont typeface="Arial"/>
              <a:buChar char="•"/>
            </a:pPr>
            <a:r>
              <a:rPr lang="en-US" dirty="0">
                <a:latin typeface="Impact"/>
                <a:cs typeface="Impact"/>
              </a:rPr>
              <a:t>Elite</a:t>
            </a:r>
          </a:p>
          <a:p>
            <a:pPr marL="742950" lvl="1" indent="-285750">
              <a:buFont typeface="Arial"/>
              <a:buChar char="•"/>
            </a:pPr>
            <a:r>
              <a:rPr lang="en-US" dirty="0">
                <a:latin typeface="Impact"/>
                <a:cs typeface="Impact"/>
              </a:rPr>
              <a:t>Masters</a:t>
            </a:r>
          </a:p>
          <a:p>
            <a:pPr marL="742950" lvl="1" indent="-285750">
              <a:buFont typeface="Arial"/>
              <a:buChar char="•"/>
            </a:pPr>
            <a:r>
              <a:rPr lang="en-US" dirty="0">
                <a:latin typeface="Impact"/>
                <a:cs typeface="Impact"/>
              </a:rPr>
              <a:t>Open</a:t>
            </a:r>
          </a:p>
          <a:p>
            <a:pPr marL="742950" lvl="1" indent="-285750">
              <a:buFont typeface="Arial"/>
              <a:buChar char="•"/>
            </a:pPr>
            <a:r>
              <a:rPr lang="en-US" dirty="0">
                <a:latin typeface="Impact"/>
                <a:cs typeface="Impact"/>
              </a:rPr>
              <a:t>Youth</a:t>
            </a:r>
          </a:p>
          <a:p>
            <a:pPr marL="742950" lvl="1" indent="-285750">
              <a:buFont typeface="Arial"/>
              <a:buChar char="•"/>
            </a:pPr>
            <a:r>
              <a:rPr lang="en-US" dirty="0">
                <a:latin typeface="Impact"/>
                <a:cs typeface="Impact"/>
              </a:rPr>
              <a:t>Road Racing</a:t>
            </a:r>
          </a:p>
        </p:txBody>
      </p:sp>
    </p:spTree>
    <p:extLst>
      <p:ext uri="{BB962C8B-B14F-4D97-AF65-F5344CB8AC3E}">
        <p14:creationId xmlns:p14="http://schemas.microsoft.com/office/powerpoint/2010/main" val="375995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73440"/>
            <a:ext cx="7620000" cy="889564"/>
          </a:xfrm>
        </p:spPr>
        <p:txBody>
          <a:bodyPr>
            <a:normAutofit fontScale="90000"/>
          </a:bodyPr>
          <a:lstStyle/>
          <a:p>
            <a:r>
              <a:rPr lang="en-US" sz="4800" dirty="0">
                <a:solidFill>
                  <a:srgbClr val="2F2B20"/>
                </a:solidFill>
                <a:latin typeface="Impact"/>
                <a:cs typeface="Impact"/>
              </a:rPr>
              <a:t>STC Board of Directors</a:t>
            </a:r>
          </a:p>
        </p:txBody>
      </p:sp>
      <p:sp>
        <p:nvSpPr>
          <p:cNvPr id="3" name="Text Placeholder 2"/>
          <p:cNvSpPr>
            <a:spLocks noGrp="1"/>
          </p:cNvSpPr>
          <p:nvPr>
            <p:ph type="body" idx="1"/>
          </p:nvPr>
        </p:nvSpPr>
        <p:spPr>
          <a:xfrm>
            <a:off x="1810170" y="1036073"/>
            <a:ext cx="4211219" cy="519112"/>
          </a:xfrm>
        </p:spPr>
        <p:txBody>
          <a:bodyPr>
            <a:normAutofit/>
          </a:bodyPr>
          <a:lstStyle/>
          <a:p>
            <a:pPr algn="l"/>
            <a:r>
              <a:rPr lang="en-US" sz="2800" dirty="0">
                <a:latin typeface="Impact"/>
                <a:cs typeface="Impact"/>
              </a:rPr>
              <a:t>Board Officers &amp; Chairs</a:t>
            </a:r>
          </a:p>
        </p:txBody>
      </p:sp>
      <p:sp>
        <p:nvSpPr>
          <p:cNvPr id="4" name="Content Placeholder 3"/>
          <p:cNvSpPr>
            <a:spLocks noGrp="1"/>
          </p:cNvSpPr>
          <p:nvPr>
            <p:ph sz="half" idx="2"/>
          </p:nvPr>
        </p:nvSpPr>
        <p:spPr>
          <a:xfrm>
            <a:off x="1676400" y="1562844"/>
            <a:ext cx="4623049" cy="5295157"/>
          </a:xfrm>
        </p:spPr>
        <p:txBody>
          <a:bodyPr>
            <a:normAutofit fontScale="47500" lnSpcReduction="20000"/>
          </a:bodyPr>
          <a:lstStyle/>
          <a:p>
            <a:r>
              <a:rPr lang="en-US" sz="3800" dirty="0">
                <a:latin typeface="Impact"/>
                <a:cs typeface="Impact"/>
              </a:rPr>
              <a:t>Darren Muci, </a:t>
            </a:r>
            <a:r>
              <a:rPr lang="en-US" sz="3800" dirty="0">
                <a:solidFill>
                  <a:srgbClr val="808080"/>
                </a:solidFill>
                <a:latin typeface="Impact"/>
                <a:cs typeface="Impact"/>
              </a:rPr>
              <a:t>President</a:t>
            </a:r>
          </a:p>
          <a:p>
            <a:r>
              <a:rPr lang="en-US" sz="3800" dirty="0">
                <a:latin typeface="Impact"/>
                <a:cs typeface="Impact"/>
              </a:rPr>
              <a:t>Chris Ellis, </a:t>
            </a:r>
            <a:r>
              <a:rPr lang="en-US" sz="3800" dirty="0">
                <a:solidFill>
                  <a:srgbClr val="808080"/>
                </a:solidFill>
                <a:latin typeface="Impact"/>
                <a:cs typeface="Impact"/>
              </a:rPr>
              <a:t>Vice President</a:t>
            </a:r>
          </a:p>
          <a:p>
            <a:r>
              <a:rPr lang="en-US" sz="3800" dirty="0">
                <a:latin typeface="Impact"/>
                <a:cs typeface="Impact"/>
              </a:rPr>
              <a:t>Larry Staton, </a:t>
            </a:r>
            <a:r>
              <a:rPr lang="en-US" sz="3800" dirty="0">
                <a:solidFill>
                  <a:srgbClr val="7F7F7F"/>
                </a:solidFill>
                <a:latin typeface="Impact"/>
                <a:cs typeface="Impact"/>
              </a:rPr>
              <a:t>Secretary</a:t>
            </a:r>
          </a:p>
          <a:p>
            <a:r>
              <a:rPr lang="en-US" sz="3800" dirty="0">
                <a:latin typeface="Impact"/>
                <a:cs typeface="Impact"/>
              </a:rPr>
              <a:t>Chad Green</a:t>
            </a:r>
            <a:r>
              <a:rPr lang="en-US" sz="3800" dirty="0">
                <a:solidFill>
                  <a:srgbClr val="7F7F7F"/>
                </a:solidFill>
                <a:latin typeface="Impact"/>
                <a:cs typeface="Impact"/>
              </a:rPr>
              <a:t>, Treasurer</a:t>
            </a:r>
          </a:p>
          <a:p>
            <a:r>
              <a:rPr lang="en-US" sz="3800" dirty="0">
                <a:latin typeface="Impact"/>
                <a:cs typeface="Impact"/>
              </a:rPr>
              <a:t>Steve Rainbolt</a:t>
            </a:r>
            <a:r>
              <a:rPr lang="en-US" sz="3800" dirty="0">
                <a:solidFill>
                  <a:schemeClr val="accent1"/>
                </a:solidFill>
                <a:latin typeface="Impact"/>
                <a:cs typeface="Impact"/>
              </a:rPr>
              <a:t>, </a:t>
            </a:r>
            <a:r>
              <a:rPr lang="en-US" sz="3800" dirty="0">
                <a:solidFill>
                  <a:srgbClr val="808080"/>
                </a:solidFill>
                <a:latin typeface="Impact"/>
                <a:cs typeface="Impact"/>
              </a:rPr>
              <a:t>WSU Head Coach</a:t>
            </a:r>
          </a:p>
          <a:p>
            <a:r>
              <a:rPr lang="en-US" sz="3800" dirty="0">
                <a:latin typeface="Impact"/>
                <a:cs typeface="Impact"/>
              </a:rPr>
              <a:t>John Wise, </a:t>
            </a:r>
            <a:r>
              <a:rPr lang="en-US" sz="3800" dirty="0">
                <a:solidFill>
                  <a:srgbClr val="808080"/>
                </a:solidFill>
                <a:latin typeface="Impact"/>
                <a:cs typeface="Impact"/>
              </a:rPr>
              <a:t>WSU Asst Head Coach and Elite Team Director</a:t>
            </a:r>
          </a:p>
          <a:p>
            <a:r>
              <a:rPr lang="en-US" sz="3800" dirty="0">
                <a:latin typeface="Impact"/>
                <a:cs typeface="Impact"/>
              </a:rPr>
              <a:t>Larry Staton, </a:t>
            </a:r>
            <a:r>
              <a:rPr lang="en-US" sz="3800" dirty="0">
                <a:solidFill>
                  <a:srgbClr val="7F7F7F"/>
                </a:solidFill>
                <a:latin typeface="Impact"/>
                <a:cs typeface="Impact"/>
              </a:rPr>
              <a:t>Masters Team</a:t>
            </a:r>
          </a:p>
          <a:p>
            <a:r>
              <a:rPr lang="en-US" sz="3800" dirty="0">
                <a:latin typeface="Impact"/>
                <a:cs typeface="Impact"/>
              </a:rPr>
              <a:t>Dylan Hartnett, </a:t>
            </a:r>
            <a:r>
              <a:rPr lang="en-US" sz="3800" dirty="0">
                <a:solidFill>
                  <a:srgbClr val="7F7F7F"/>
                </a:solidFill>
                <a:latin typeface="Impact"/>
                <a:cs typeface="Impact"/>
              </a:rPr>
              <a:t>Open Team</a:t>
            </a:r>
          </a:p>
          <a:p>
            <a:r>
              <a:rPr lang="en-US" sz="3800" dirty="0">
                <a:latin typeface="Impact"/>
                <a:cs typeface="Impact"/>
              </a:rPr>
              <a:t>Stephanie Knab Aranda</a:t>
            </a:r>
            <a:r>
              <a:rPr lang="en-US" sz="3800" dirty="0">
                <a:solidFill>
                  <a:srgbClr val="7F7F7F"/>
                </a:solidFill>
                <a:latin typeface="Impact"/>
                <a:cs typeface="Impact"/>
              </a:rPr>
              <a:t>, Youth Team</a:t>
            </a:r>
          </a:p>
          <a:p>
            <a:r>
              <a:rPr lang="en-US" sz="3800" dirty="0">
                <a:solidFill>
                  <a:srgbClr val="000000"/>
                </a:solidFill>
                <a:latin typeface="Impact"/>
                <a:cs typeface="Impact"/>
              </a:rPr>
              <a:t>Curt Rierson, </a:t>
            </a:r>
            <a:r>
              <a:rPr lang="en-US" sz="3800" dirty="0">
                <a:solidFill>
                  <a:srgbClr val="7F7F7F"/>
                </a:solidFill>
                <a:latin typeface="Impact"/>
                <a:cs typeface="Impact"/>
              </a:rPr>
              <a:t>Road Racing Team</a:t>
            </a:r>
          </a:p>
          <a:p>
            <a:r>
              <a:rPr lang="en-US" sz="3800" dirty="0">
                <a:solidFill>
                  <a:srgbClr val="000000"/>
                </a:solidFill>
                <a:latin typeface="Impact"/>
                <a:cs typeface="Impact"/>
              </a:rPr>
              <a:t>Emily Green Maier</a:t>
            </a:r>
            <a:r>
              <a:rPr lang="en-US" sz="3800" dirty="0">
                <a:solidFill>
                  <a:srgbClr val="7F7F7F"/>
                </a:solidFill>
                <a:latin typeface="Impact"/>
                <a:cs typeface="Impact"/>
              </a:rPr>
              <a:t>, Road Racing Team</a:t>
            </a:r>
          </a:p>
          <a:p>
            <a:r>
              <a:rPr lang="en-US" sz="3800" dirty="0">
                <a:latin typeface="Impact"/>
                <a:cs typeface="Impact"/>
              </a:rPr>
              <a:t>Rob Garcia, </a:t>
            </a:r>
            <a:r>
              <a:rPr lang="en-US" sz="3800" dirty="0">
                <a:solidFill>
                  <a:srgbClr val="7F7F7F"/>
                </a:solidFill>
                <a:latin typeface="Impact"/>
                <a:cs typeface="Impact"/>
              </a:rPr>
              <a:t>Officials</a:t>
            </a:r>
          </a:p>
          <a:p>
            <a:endParaRPr lang="en-US" dirty="0"/>
          </a:p>
          <a:p>
            <a:endParaRPr lang="en-US" dirty="0"/>
          </a:p>
          <a:p>
            <a:endParaRPr lang="en-US" dirty="0"/>
          </a:p>
        </p:txBody>
      </p:sp>
      <p:sp>
        <p:nvSpPr>
          <p:cNvPr id="5" name="Text Placeholder 4"/>
          <p:cNvSpPr>
            <a:spLocks noGrp="1"/>
          </p:cNvSpPr>
          <p:nvPr>
            <p:ph type="body" sz="quarter" idx="3"/>
          </p:nvPr>
        </p:nvSpPr>
        <p:spPr>
          <a:xfrm>
            <a:off x="6299449" y="1063003"/>
            <a:ext cx="3911351" cy="499840"/>
          </a:xfrm>
        </p:spPr>
        <p:txBody>
          <a:bodyPr>
            <a:normAutofit lnSpcReduction="10000"/>
          </a:bodyPr>
          <a:lstStyle/>
          <a:p>
            <a:pPr algn="l"/>
            <a:r>
              <a:rPr lang="en-US" sz="2800" dirty="0">
                <a:latin typeface="Impact"/>
                <a:cs typeface="Impact"/>
              </a:rPr>
              <a:t>Board Members</a:t>
            </a:r>
          </a:p>
        </p:txBody>
      </p:sp>
      <p:sp>
        <p:nvSpPr>
          <p:cNvPr id="6" name="Content Placeholder 5"/>
          <p:cNvSpPr>
            <a:spLocks noGrp="1"/>
          </p:cNvSpPr>
          <p:nvPr>
            <p:ph sz="quarter" idx="4"/>
          </p:nvPr>
        </p:nvSpPr>
        <p:spPr>
          <a:xfrm>
            <a:off x="6169026" y="1562844"/>
            <a:ext cx="4041775" cy="5295156"/>
          </a:xfrm>
        </p:spPr>
        <p:txBody>
          <a:bodyPr>
            <a:noAutofit/>
          </a:bodyPr>
          <a:lstStyle/>
          <a:p>
            <a:r>
              <a:rPr lang="en-US" dirty="0">
                <a:latin typeface="Impact"/>
                <a:cs typeface="Impact"/>
              </a:rPr>
              <a:t>Anita Curtis</a:t>
            </a:r>
            <a:br>
              <a:rPr lang="en-US" dirty="0">
                <a:latin typeface="Impact"/>
                <a:cs typeface="Impact"/>
              </a:rPr>
            </a:br>
            <a:r>
              <a:rPr lang="en-US" dirty="0">
                <a:latin typeface="Impact"/>
                <a:cs typeface="Impact"/>
              </a:rPr>
              <a:t>Cole Davis</a:t>
            </a:r>
            <a:br>
              <a:rPr lang="en-US" dirty="0">
                <a:latin typeface="Impact"/>
                <a:cs typeface="Impact"/>
              </a:rPr>
            </a:br>
            <a:r>
              <a:rPr lang="en-US" dirty="0">
                <a:latin typeface="Impact"/>
                <a:cs typeface="Impact"/>
              </a:rPr>
              <a:t>Vic Everett</a:t>
            </a:r>
            <a:br>
              <a:rPr lang="en-US" dirty="0">
                <a:latin typeface="Impact"/>
                <a:cs typeface="Impact"/>
              </a:rPr>
            </a:br>
            <a:r>
              <a:rPr lang="en-US" dirty="0">
                <a:latin typeface="Impact"/>
                <a:cs typeface="Impact"/>
              </a:rPr>
              <a:t>Ron Ewy</a:t>
            </a:r>
            <a:br>
              <a:rPr lang="en-US" dirty="0">
                <a:latin typeface="Impact"/>
                <a:cs typeface="Impact"/>
              </a:rPr>
            </a:br>
            <a:r>
              <a:rPr lang="en-US" dirty="0">
                <a:latin typeface="Impact"/>
                <a:cs typeface="Impact"/>
              </a:rPr>
              <a:t>Denis Fraizer</a:t>
            </a:r>
            <a:br>
              <a:rPr lang="en-US" dirty="0">
                <a:latin typeface="Impact"/>
                <a:cs typeface="Impact"/>
              </a:rPr>
            </a:br>
            <a:r>
              <a:rPr lang="en-US" dirty="0">
                <a:latin typeface="Impact"/>
                <a:cs typeface="Impact"/>
              </a:rPr>
              <a:t>Curtis Hernandez</a:t>
            </a:r>
            <a:br>
              <a:rPr lang="en-US" dirty="0">
                <a:latin typeface="Impact"/>
                <a:cs typeface="Impact"/>
              </a:rPr>
            </a:br>
            <a:r>
              <a:rPr lang="en-US" dirty="0">
                <a:latin typeface="Impact"/>
                <a:cs typeface="Impact"/>
              </a:rPr>
              <a:t>Amber Hetzendorf</a:t>
            </a:r>
            <a:br>
              <a:rPr lang="en-US" dirty="0">
                <a:latin typeface="Impact"/>
                <a:cs typeface="Impact"/>
              </a:rPr>
            </a:br>
            <a:r>
              <a:rPr lang="en-US" dirty="0">
                <a:latin typeface="Impact"/>
                <a:cs typeface="Impact"/>
              </a:rPr>
              <a:t>Mike Holladay</a:t>
            </a:r>
            <a:br>
              <a:rPr lang="en-US" dirty="0">
                <a:latin typeface="Impact"/>
                <a:cs typeface="Impact"/>
              </a:rPr>
            </a:br>
            <a:r>
              <a:rPr lang="en-US" dirty="0">
                <a:latin typeface="Impact"/>
                <a:cs typeface="Impact"/>
              </a:rPr>
              <a:t>Joe Hoover</a:t>
            </a:r>
            <a:br>
              <a:rPr lang="en-US" dirty="0">
                <a:latin typeface="Impact"/>
                <a:cs typeface="Impact"/>
              </a:rPr>
            </a:br>
            <a:r>
              <a:rPr lang="en-US" dirty="0">
                <a:latin typeface="Impact"/>
                <a:cs typeface="Impact"/>
              </a:rPr>
              <a:t>Tyler Knight</a:t>
            </a:r>
            <a:br>
              <a:rPr lang="en-US" dirty="0">
                <a:latin typeface="Impact"/>
                <a:cs typeface="Impact"/>
              </a:rPr>
            </a:br>
            <a:r>
              <a:rPr lang="en-US" dirty="0">
                <a:latin typeface="Impact"/>
                <a:cs typeface="Impact"/>
              </a:rPr>
              <a:t>J Means</a:t>
            </a:r>
            <a:br>
              <a:rPr lang="en-US" dirty="0">
                <a:latin typeface="Impact"/>
                <a:cs typeface="Impact"/>
              </a:rPr>
            </a:br>
            <a:r>
              <a:rPr lang="en-US" dirty="0">
                <a:latin typeface="Impact"/>
                <a:cs typeface="Impact"/>
              </a:rPr>
              <a:t>Mark Schwarm</a:t>
            </a:r>
          </a:p>
          <a:p>
            <a:pPr marL="400050" indent="-285750"/>
            <a:r>
              <a:rPr lang="en-US" dirty="0">
                <a:latin typeface="Impact"/>
                <a:cs typeface="Impact"/>
              </a:rPr>
              <a:t>Ex Officio Members –</a:t>
            </a:r>
            <a:br>
              <a:rPr lang="en-US" dirty="0">
                <a:latin typeface="Impact"/>
                <a:cs typeface="Impact"/>
              </a:rPr>
            </a:br>
            <a:r>
              <a:rPr lang="en-US" sz="1600" dirty="0">
                <a:latin typeface="Impact"/>
                <a:cs typeface="Impact"/>
              </a:rPr>
              <a:t>Chandra Andrews</a:t>
            </a:r>
            <a:br>
              <a:rPr lang="en-US" sz="1600" dirty="0">
                <a:latin typeface="Impact"/>
                <a:cs typeface="Impact"/>
              </a:rPr>
            </a:br>
            <a:r>
              <a:rPr lang="en-US" sz="1600" dirty="0">
                <a:latin typeface="Impact"/>
                <a:cs typeface="Impact"/>
              </a:rPr>
              <a:t>Bill Faflick</a:t>
            </a:r>
            <a:br>
              <a:rPr lang="en-US" sz="1600" dirty="0">
                <a:latin typeface="Impact"/>
                <a:cs typeface="Impact"/>
              </a:rPr>
            </a:br>
            <a:r>
              <a:rPr lang="en-US" sz="1600" dirty="0">
                <a:latin typeface="Impact"/>
                <a:cs typeface="Impact"/>
              </a:rPr>
              <a:t>Patric Jackson</a:t>
            </a:r>
            <a:br>
              <a:rPr lang="en-US" sz="1600" dirty="0">
                <a:latin typeface="Impact"/>
                <a:cs typeface="Impact"/>
              </a:rPr>
            </a:br>
            <a:r>
              <a:rPr lang="en-US" sz="1600" dirty="0">
                <a:latin typeface="Impact"/>
                <a:cs typeface="Impact"/>
              </a:rPr>
              <a:t>Gilda Muci</a:t>
            </a:r>
            <a:br>
              <a:rPr lang="en-US" sz="1600" dirty="0">
                <a:latin typeface="Impact"/>
                <a:cs typeface="Impact"/>
              </a:rPr>
            </a:br>
            <a:r>
              <a:rPr lang="en-US" sz="1600" dirty="0">
                <a:latin typeface="Impact"/>
                <a:cs typeface="Impact"/>
              </a:rPr>
              <a:t>Ryan Patton</a:t>
            </a:r>
            <a:br>
              <a:rPr lang="en-US" sz="1600" dirty="0">
                <a:latin typeface="Impact"/>
                <a:cs typeface="Impact"/>
              </a:rPr>
            </a:br>
            <a:r>
              <a:rPr lang="en-US" sz="1600" dirty="0">
                <a:latin typeface="Impact"/>
                <a:cs typeface="Impact"/>
              </a:rPr>
              <a:t>Shamoya Pruitt</a:t>
            </a:r>
          </a:p>
        </p:txBody>
      </p:sp>
      <p:sp>
        <p:nvSpPr>
          <p:cNvPr id="8" name="Slide Number Placeholder 7"/>
          <p:cNvSpPr>
            <a:spLocks noGrp="1"/>
          </p:cNvSpPr>
          <p:nvPr>
            <p:ph type="sldNum" sz="quarter" idx="12"/>
          </p:nvPr>
        </p:nvSpPr>
        <p:spPr/>
        <p:txBody>
          <a:bodyPr/>
          <a:lstStyle/>
          <a:p>
            <a:fld id="{34452F5A-1E19-4F47-A5DD-CF3E6D8BC662}" type="slidenum">
              <a:rPr lang="en-US" smtClean="0"/>
              <a:t>19</a:t>
            </a:fld>
            <a:endParaRPr lang="en-US" dirty="0"/>
          </a:p>
        </p:txBody>
      </p:sp>
      <p:pic>
        <p:nvPicPr>
          <p:cNvPr id="7" name="Picture 6"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10758922" y="173440"/>
            <a:ext cx="1185333" cy="1062694"/>
          </a:xfrm>
          <a:prstGeom prst="rect">
            <a:avLst/>
          </a:prstGeom>
          <a:noFill/>
          <a:ln>
            <a:noFill/>
          </a:ln>
        </p:spPr>
      </p:pic>
    </p:spTree>
    <p:extLst>
      <p:ext uri="{BB962C8B-B14F-4D97-AF65-F5344CB8AC3E}">
        <p14:creationId xmlns:p14="http://schemas.microsoft.com/office/powerpoint/2010/main" val="4228480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314" y="1387474"/>
            <a:ext cx="7659687" cy="1168400"/>
          </a:xfrm>
        </p:spPr>
        <p:txBody>
          <a:bodyPr>
            <a:normAutofit/>
          </a:bodyPr>
          <a:lstStyle/>
          <a:p>
            <a:r>
              <a:rPr lang="en-US" sz="4800" dirty="0">
                <a:ln>
                  <a:solidFill>
                    <a:schemeClr val="tx1"/>
                  </a:solidFill>
                </a:ln>
                <a:solidFill>
                  <a:srgbClr val="FFFF00"/>
                </a:solidFill>
                <a:effectLst>
                  <a:outerShdw blurRad="50800" dist="38100" dir="2700000" algn="tl" rotWithShape="0">
                    <a:srgbClr val="000000">
                      <a:alpha val="43000"/>
                    </a:srgbClr>
                  </a:outerShdw>
                </a:effectLst>
                <a:latin typeface="Impact"/>
                <a:cs typeface="Impact"/>
              </a:rPr>
              <a:t>SHOCKER TRACK CLUB</a:t>
            </a:r>
          </a:p>
        </p:txBody>
      </p:sp>
      <p:sp>
        <p:nvSpPr>
          <p:cNvPr id="3" name="Text Placeholder 2"/>
          <p:cNvSpPr>
            <a:spLocks noGrp="1"/>
          </p:cNvSpPr>
          <p:nvPr>
            <p:ph type="body" idx="1"/>
          </p:nvPr>
        </p:nvSpPr>
        <p:spPr>
          <a:xfrm>
            <a:off x="2445807" y="2446080"/>
            <a:ext cx="6135687" cy="600028"/>
          </a:xfrm>
        </p:spPr>
        <p:txBody>
          <a:bodyPr>
            <a:normAutofit/>
          </a:bodyPr>
          <a:lstStyle/>
          <a:p>
            <a:r>
              <a:rPr lang="en-US" sz="2800" dirty="0"/>
              <a:t>Mission</a:t>
            </a:r>
          </a:p>
        </p:txBody>
      </p:sp>
      <p:sp>
        <p:nvSpPr>
          <p:cNvPr id="4" name="Slide Number Placeholder 3"/>
          <p:cNvSpPr>
            <a:spLocks noGrp="1"/>
          </p:cNvSpPr>
          <p:nvPr>
            <p:ph type="sldNum" sz="quarter" idx="12"/>
          </p:nvPr>
        </p:nvSpPr>
        <p:spPr/>
        <p:txBody>
          <a:bodyPr/>
          <a:lstStyle/>
          <a:p>
            <a:fld id="{34452F5A-1E19-4F47-A5DD-CF3E6D8BC662}" type="slidenum">
              <a:rPr lang="en-US" smtClean="0"/>
              <a:t>2</a:t>
            </a:fld>
            <a:endParaRPr lang="en-US" dirty="0"/>
          </a:p>
        </p:txBody>
      </p:sp>
      <p:sp>
        <p:nvSpPr>
          <p:cNvPr id="5" name="Rectangle 4"/>
          <p:cNvSpPr/>
          <p:nvPr/>
        </p:nvSpPr>
        <p:spPr>
          <a:xfrm>
            <a:off x="2445806" y="3111255"/>
            <a:ext cx="6588126" cy="3539430"/>
          </a:xfrm>
          <a:prstGeom prst="rect">
            <a:avLst/>
          </a:prstGeom>
        </p:spPr>
        <p:txBody>
          <a:bodyPr wrap="square">
            <a:spAutoFit/>
          </a:bodyPr>
          <a:lstStyle/>
          <a:p>
            <a:r>
              <a:rPr lang="en-US" sz="3200" dirty="0">
                <a:latin typeface="Impact"/>
                <a:cs typeface="Impact"/>
              </a:rPr>
              <a:t>The Shocker Track Club, Inc., (STC) is a 501(C)(3) organization that supports Wichita State University Track and Field and Cross Country and area Track and Field activities by supporting Elite, Open, Masters, Road Racing, and Youth Athletics Teams</a:t>
            </a:r>
          </a:p>
        </p:txBody>
      </p:sp>
      <p:pic>
        <p:nvPicPr>
          <p:cNvPr id="6" name="Picture 5"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8652932" y="300278"/>
            <a:ext cx="1253068" cy="1308227"/>
          </a:xfrm>
          <a:prstGeom prst="rect">
            <a:avLst/>
          </a:prstGeom>
          <a:noFill/>
          <a:ln>
            <a:noFill/>
          </a:ln>
        </p:spPr>
      </p:pic>
    </p:spTree>
    <p:extLst>
      <p:ext uri="{BB962C8B-B14F-4D97-AF65-F5344CB8AC3E}">
        <p14:creationId xmlns:p14="http://schemas.microsoft.com/office/powerpoint/2010/main" val="4159551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0602" y="487744"/>
            <a:ext cx="7729728" cy="1188720"/>
          </a:xfrm>
        </p:spPr>
        <p:txBody>
          <a:bodyPr>
            <a:normAutofit/>
          </a:bodyPr>
          <a:lstStyle/>
          <a:p>
            <a:r>
              <a:rPr lang="en-US" sz="4800" dirty="0">
                <a:solidFill>
                  <a:srgbClr val="2F2B20"/>
                </a:solidFill>
                <a:latin typeface="Impact"/>
                <a:cs typeface="Impact"/>
              </a:rPr>
              <a:t>Follow STC …</a:t>
            </a:r>
          </a:p>
        </p:txBody>
      </p:sp>
      <p:sp>
        <p:nvSpPr>
          <p:cNvPr id="3" name="Content Placeholder 2"/>
          <p:cNvSpPr>
            <a:spLocks noGrp="1"/>
          </p:cNvSpPr>
          <p:nvPr>
            <p:ph idx="1"/>
          </p:nvPr>
        </p:nvSpPr>
        <p:spPr>
          <a:xfrm>
            <a:off x="2260602" y="1676464"/>
            <a:ext cx="7729728" cy="4693792"/>
          </a:xfrm>
        </p:spPr>
        <p:txBody>
          <a:bodyPr>
            <a:normAutofit/>
          </a:bodyPr>
          <a:lstStyle/>
          <a:p>
            <a:pPr marL="118872" indent="0" algn="ctr">
              <a:buNone/>
            </a:pPr>
            <a:r>
              <a:rPr lang="en-US" sz="3000" dirty="0">
                <a:solidFill>
                  <a:srgbClr val="000000"/>
                </a:solidFill>
                <a:latin typeface="Impact"/>
                <a:cs typeface="Impact"/>
                <a:hlinkClick r:id="rId2"/>
              </a:rPr>
              <a:t>www.shockertrackclub.com</a:t>
            </a:r>
            <a:endParaRPr lang="en-US" sz="3000" dirty="0">
              <a:solidFill>
                <a:srgbClr val="000000"/>
              </a:solidFill>
              <a:latin typeface="Impact"/>
              <a:cs typeface="Impact"/>
            </a:endParaRPr>
          </a:p>
          <a:p>
            <a:pPr marL="118872" indent="0" algn="ctr">
              <a:buNone/>
            </a:pPr>
            <a:endParaRPr lang="en-US" dirty="0">
              <a:latin typeface="Impact"/>
              <a:cs typeface="Impact"/>
            </a:endParaRPr>
          </a:p>
          <a:p>
            <a:pPr marL="118872" indent="0" algn="ctr">
              <a:buNone/>
            </a:pPr>
            <a:endParaRPr lang="en-US" dirty="0">
              <a:latin typeface="Impact"/>
              <a:cs typeface="Impact"/>
            </a:endParaRPr>
          </a:p>
          <a:p>
            <a:pPr marL="118872" indent="0" algn="ctr">
              <a:buNone/>
            </a:pPr>
            <a:endParaRPr lang="en-US" dirty="0">
              <a:latin typeface="Impact"/>
              <a:cs typeface="Impact"/>
            </a:endParaRPr>
          </a:p>
          <a:p>
            <a:pPr marL="118872" indent="0" algn="ctr">
              <a:buNone/>
            </a:pPr>
            <a:endParaRPr lang="en-US" dirty="0">
              <a:latin typeface="Impact"/>
              <a:cs typeface="Impact"/>
            </a:endParaRPr>
          </a:p>
          <a:p>
            <a:pPr marL="118872" indent="0" algn="ctr">
              <a:buNone/>
            </a:pPr>
            <a:endParaRPr lang="en-US" dirty="0">
              <a:latin typeface="Impact"/>
              <a:cs typeface="Impact"/>
            </a:endParaRPr>
          </a:p>
          <a:p>
            <a:pPr marL="118872" indent="0" algn="ctr">
              <a:buNone/>
            </a:pPr>
            <a:endParaRPr lang="en-US" dirty="0">
              <a:latin typeface="Impact"/>
              <a:cs typeface="Impact"/>
            </a:endParaRPr>
          </a:p>
          <a:p>
            <a:pPr marL="118872" indent="0" algn="ctr">
              <a:buNone/>
            </a:pPr>
            <a:r>
              <a:rPr lang="en-US" sz="2000" dirty="0">
                <a:latin typeface="Impact"/>
                <a:cs typeface="Impact"/>
              </a:rPr>
              <a:t>Facebook – Shocker Track Club Elite Team</a:t>
            </a:r>
          </a:p>
          <a:p>
            <a:pPr marL="118872" indent="0" algn="ctr">
              <a:buNone/>
            </a:pPr>
            <a:r>
              <a:rPr lang="en-US" sz="2000" dirty="0">
                <a:latin typeface="Impact"/>
                <a:cs typeface="Impact"/>
              </a:rPr>
              <a:t>Twitter - @ShockerTC</a:t>
            </a:r>
          </a:p>
        </p:txBody>
      </p:sp>
      <p:sp>
        <p:nvSpPr>
          <p:cNvPr id="6" name="Slide Number Placeholder 5"/>
          <p:cNvSpPr>
            <a:spLocks noGrp="1"/>
          </p:cNvSpPr>
          <p:nvPr>
            <p:ph type="sldNum" sz="quarter" idx="12"/>
          </p:nvPr>
        </p:nvSpPr>
        <p:spPr/>
        <p:txBody>
          <a:bodyPr/>
          <a:lstStyle/>
          <a:p>
            <a:fld id="{34452F5A-1E19-4F47-A5DD-CF3E6D8BC662}" type="slidenum">
              <a:rPr lang="en-US" smtClean="0"/>
              <a:t>20</a:t>
            </a:fld>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322830" y="5011209"/>
            <a:ext cx="1199303" cy="1275503"/>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8729133" y="5011209"/>
            <a:ext cx="1126067" cy="1275503"/>
          </a:xfrm>
          <a:prstGeom prst="rect">
            <a:avLst/>
          </a:prstGeom>
          <a:noFill/>
          <a:ln>
            <a:noFill/>
          </a:ln>
        </p:spPr>
      </p:pic>
      <p:pic>
        <p:nvPicPr>
          <p:cNvPr id="13" name="Picture 12" descr="Description: Description: Description: Description: Description: Description: Description: Description: Description: Description: STC Logo Black-Yellow-White"/>
          <p:cNvPicPr/>
          <p:nvPr/>
        </p:nvPicPr>
        <p:blipFill>
          <a:blip r:embed="rId5">
            <a:extLst>
              <a:ext uri="{28A0092B-C50C-407E-A947-70E740481C1C}">
                <a14:useLocalDpi xmlns:a14="http://schemas.microsoft.com/office/drawing/2010/main" val="0"/>
              </a:ext>
            </a:extLst>
          </a:blip>
          <a:srcRect/>
          <a:stretch>
            <a:fillRect/>
          </a:stretch>
        </p:blipFill>
        <p:spPr bwMode="auto">
          <a:xfrm>
            <a:off x="10847998" y="197025"/>
            <a:ext cx="1185333" cy="1062694"/>
          </a:xfrm>
          <a:prstGeom prst="rect">
            <a:avLst/>
          </a:prstGeom>
          <a:noFill/>
          <a:ln>
            <a:noFill/>
          </a:ln>
        </p:spPr>
      </p:pic>
      <p:pic>
        <p:nvPicPr>
          <p:cNvPr id="8" name="Picture 7"/>
          <p:cNvPicPr>
            <a:picLocks noChangeAspect="1"/>
          </p:cNvPicPr>
          <p:nvPr/>
        </p:nvPicPr>
        <p:blipFill>
          <a:blip r:embed="rId6"/>
          <a:stretch>
            <a:fillRect/>
          </a:stretch>
        </p:blipFill>
        <p:spPr>
          <a:xfrm>
            <a:off x="2141996" y="2219792"/>
            <a:ext cx="3694458" cy="2309036"/>
          </a:xfrm>
          <a:prstGeom prst="rect">
            <a:avLst/>
          </a:prstGeom>
        </p:spPr>
      </p:pic>
      <p:pic>
        <p:nvPicPr>
          <p:cNvPr id="9" name="Picture 8"/>
          <p:cNvPicPr>
            <a:picLocks noChangeAspect="1"/>
          </p:cNvPicPr>
          <p:nvPr/>
        </p:nvPicPr>
        <p:blipFill>
          <a:blip r:embed="rId7"/>
          <a:stretch>
            <a:fillRect/>
          </a:stretch>
        </p:blipFill>
        <p:spPr>
          <a:xfrm>
            <a:off x="6011345" y="2219793"/>
            <a:ext cx="3843855" cy="2402409"/>
          </a:xfrm>
          <a:prstGeom prst="rect">
            <a:avLst/>
          </a:prstGeom>
        </p:spPr>
      </p:pic>
    </p:spTree>
    <p:extLst>
      <p:ext uri="{BB962C8B-B14F-4D97-AF65-F5344CB8AC3E}">
        <p14:creationId xmlns:p14="http://schemas.microsoft.com/office/powerpoint/2010/main" val="529721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063875"/>
            <a:ext cx="7543800" cy="1435100"/>
          </a:xfrm>
        </p:spPr>
        <p:txBody>
          <a:bodyPr/>
          <a:lstStyle/>
          <a:p>
            <a:r>
              <a:rPr lang="en-US" dirty="0">
                <a:solidFill>
                  <a:srgbClr val="2F2B20"/>
                </a:solidFill>
                <a:latin typeface="Impact"/>
                <a:cs typeface="Impact"/>
              </a:rPr>
              <a:t>Shocker Track Club</a:t>
            </a:r>
          </a:p>
        </p:txBody>
      </p:sp>
      <p:sp>
        <p:nvSpPr>
          <p:cNvPr id="3" name="Subtitle 2"/>
          <p:cNvSpPr>
            <a:spLocks noGrp="1"/>
          </p:cNvSpPr>
          <p:nvPr>
            <p:ph type="subTitle" idx="1"/>
          </p:nvPr>
        </p:nvSpPr>
        <p:spPr>
          <a:xfrm>
            <a:off x="2209800" y="4588712"/>
            <a:ext cx="7198452" cy="1600200"/>
          </a:xfrm>
        </p:spPr>
        <p:txBody>
          <a:bodyPr>
            <a:normAutofit/>
          </a:bodyPr>
          <a:lstStyle/>
          <a:p>
            <a:r>
              <a:rPr lang="en-US" sz="3200" dirty="0">
                <a:latin typeface="Impact"/>
                <a:cs typeface="Impact"/>
              </a:rPr>
              <a:t>USA Track &amp; Field Certified Club</a:t>
            </a:r>
          </a:p>
          <a:p>
            <a:r>
              <a:rPr lang="en-US" sz="2600" dirty="0">
                <a:latin typeface="Arial"/>
                <a:cs typeface="Arial"/>
              </a:rPr>
              <a:t>Missouri Valley Association Club No. 28-4080</a:t>
            </a:r>
            <a:endParaRPr lang="en-US" dirty="0">
              <a:latin typeface="Arial"/>
              <a:cs typeface="Arial"/>
            </a:endParaRPr>
          </a:p>
          <a:p>
            <a:endParaRPr lang="en-US" sz="3200" dirty="0">
              <a:latin typeface="Impact"/>
              <a:cs typeface="Impact"/>
            </a:endParaRPr>
          </a:p>
        </p:txBody>
      </p:sp>
      <p:sp>
        <p:nvSpPr>
          <p:cNvPr id="4" name="Slide Number Placeholder 3"/>
          <p:cNvSpPr>
            <a:spLocks noGrp="1"/>
          </p:cNvSpPr>
          <p:nvPr>
            <p:ph type="sldNum" sz="quarter" idx="12"/>
          </p:nvPr>
        </p:nvSpPr>
        <p:spPr/>
        <p:txBody>
          <a:bodyPr/>
          <a:lstStyle/>
          <a:p>
            <a:fld id="{34452F5A-1E19-4F47-A5DD-CF3E6D8BC662}" type="slidenum">
              <a:rPr lang="en-US" smtClean="0"/>
              <a:t>3</a:t>
            </a:fld>
            <a:endParaRPr lang="en-US" dirty="0"/>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2221825" y="413067"/>
            <a:ext cx="2886075" cy="2561071"/>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7084101" y="878748"/>
            <a:ext cx="1206500" cy="1600200"/>
          </a:xfrm>
          <a:prstGeom prst="rect">
            <a:avLst/>
          </a:prstGeom>
          <a:noFill/>
          <a:ln>
            <a:noFill/>
          </a:ln>
        </p:spPr>
      </p:pic>
    </p:spTree>
    <p:extLst>
      <p:ext uri="{BB962C8B-B14F-4D97-AF65-F5344CB8AC3E}">
        <p14:creationId xmlns:p14="http://schemas.microsoft.com/office/powerpoint/2010/main" val="2082305747"/>
      </p:ext>
    </p:extLst>
  </p:cSld>
  <p:clrMapOvr>
    <a:masterClrMapping/>
  </p:clrMapOvr>
  <mc:AlternateContent xmlns:mc="http://schemas.openxmlformats.org/markup-compatibility/2006" xmlns:p14="http://schemas.microsoft.com/office/powerpoint/2010/main">
    <mc:Choice Requires="p14">
      <p:transition spd="slow" p14:dur="2000" advTm="4789"/>
    </mc:Choice>
    <mc:Fallback xmlns="">
      <p:transition xmlns:p14="http://schemas.microsoft.com/office/powerpoint/2010/main" spd="slow" advTm="478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2F2B20"/>
                </a:solidFill>
                <a:latin typeface="Impact"/>
                <a:cs typeface="Impact"/>
              </a:rPr>
              <a:t>History of the Elite Team</a:t>
            </a:r>
          </a:p>
        </p:txBody>
      </p:sp>
      <p:sp>
        <p:nvSpPr>
          <p:cNvPr id="3" name="Content Placeholder 2"/>
          <p:cNvSpPr>
            <a:spLocks noGrp="1"/>
          </p:cNvSpPr>
          <p:nvPr>
            <p:ph idx="1"/>
          </p:nvPr>
        </p:nvSpPr>
        <p:spPr>
          <a:xfrm>
            <a:off x="2231136" y="2375066"/>
            <a:ext cx="7729728" cy="3842854"/>
          </a:xfrm>
        </p:spPr>
        <p:txBody>
          <a:bodyPr>
            <a:normAutofit lnSpcReduction="10000"/>
          </a:bodyPr>
          <a:lstStyle/>
          <a:p>
            <a:r>
              <a:rPr lang="en-US" sz="2400" dirty="0">
                <a:solidFill>
                  <a:srgbClr val="2F2B20"/>
                </a:solidFill>
              </a:rPr>
              <a:t>Shocker Track Club has had Elite Team members since 2011. </a:t>
            </a:r>
          </a:p>
          <a:p>
            <a:r>
              <a:rPr lang="en-US" sz="2400" dirty="0">
                <a:solidFill>
                  <a:srgbClr val="2F2B20"/>
                </a:solidFill>
              </a:rPr>
              <a:t>The first members were John Hetzendorf (Javelin), Chandra Andrews, (Hammer), Darius Draudvila (Decathlon for Lithuania), Fernanda Blakely (Sprints), and Trent Mazanec (Javelin).  </a:t>
            </a:r>
          </a:p>
          <a:p>
            <a:r>
              <a:rPr lang="en-US" sz="2400" dirty="0">
                <a:solidFill>
                  <a:srgbClr val="2F2B20"/>
                </a:solidFill>
              </a:rPr>
              <a:t>Elite Team members competed in the Olympic Trials in 2012 and 2016, and at least one athlete has competed in the USATF National Championship meets (either Indoor or Outdoor) since 2012.</a:t>
            </a:r>
          </a:p>
          <a:p>
            <a:pPr marL="114300" indent="0">
              <a:buNone/>
            </a:pPr>
            <a:endParaRPr lang="en-US" dirty="0"/>
          </a:p>
        </p:txBody>
      </p:sp>
      <p:sp>
        <p:nvSpPr>
          <p:cNvPr id="4" name="Slide Number Placeholder 3"/>
          <p:cNvSpPr>
            <a:spLocks noGrp="1"/>
          </p:cNvSpPr>
          <p:nvPr>
            <p:ph type="sldNum" sz="quarter" idx="12"/>
          </p:nvPr>
        </p:nvSpPr>
        <p:spPr/>
        <p:txBody>
          <a:bodyPr/>
          <a:lstStyle/>
          <a:p>
            <a:fld id="{2BA851F5-E00E-E445-85E8-EEFE25FC7A49}" type="slidenum">
              <a:rPr lang="en-US" smtClean="0"/>
              <a:t>4</a:t>
            </a:fld>
            <a:endParaRPr lang="en-US" dirty="0"/>
          </a:p>
        </p:txBody>
      </p:sp>
      <p:pic>
        <p:nvPicPr>
          <p:cNvPr id="5" name="Picture 4" descr="Description: Description: Description: Description: Description: Description: Description: Description: Description: Description: STC Logo Black-Yellow-White">
            <a:extLst>
              <a:ext uri="{FF2B5EF4-FFF2-40B4-BE49-F238E27FC236}">
                <a16:creationId xmlns:a16="http://schemas.microsoft.com/office/drawing/2014/main" id="{F9DFCF26-2803-9F47-8DBF-DAB186ED166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758922" y="274320"/>
            <a:ext cx="1185333" cy="1062694"/>
          </a:xfrm>
          <a:prstGeom prst="rect">
            <a:avLst/>
          </a:prstGeom>
          <a:noFill/>
          <a:ln>
            <a:noFill/>
          </a:ln>
        </p:spPr>
      </p:pic>
    </p:spTree>
    <p:extLst>
      <p:ext uri="{BB962C8B-B14F-4D97-AF65-F5344CB8AC3E}">
        <p14:creationId xmlns:p14="http://schemas.microsoft.com/office/powerpoint/2010/main" val="811755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246" y="1011370"/>
            <a:ext cx="8206542" cy="1143000"/>
          </a:xfrm>
        </p:spPr>
        <p:txBody>
          <a:bodyPr>
            <a:normAutofit fontScale="90000"/>
          </a:bodyPr>
          <a:lstStyle/>
          <a:p>
            <a:r>
              <a:rPr lang="en-US" sz="3200" dirty="0">
                <a:solidFill>
                  <a:srgbClr val="2F2B20"/>
                </a:solidFill>
                <a:latin typeface="Impact"/>
                <a:cs typeface="Impact"/>
              </a:rPr>
              <a:t>How Does an Athlete Become an Elite Team  Member </a:t>
            </a:r>
          </a:p>
        </p:txBody>
      </p:sp>
      <p:sp>
        <p:nvSpPr>
          <p:cNvPr id="3" name="Content Placeholder 2"/>
          <p:cNvSpPr>
            <a:spLocks noGrp="1"/>
          </p:cNvSpPr>
          <p:nvPr>
            <p:ph idx="1"/>
          </p:nvPr>
        </p:nvSpPr>
        <p:spPr>
          <a:xfrm>
            <a:off x="1849246" y="2498568"/>
            <a:ext cx="8206542" cy="4001205"/>
          </a:xfrm>
        </p:spPr>
        <p:txBody>
          <a:bodyPr>
            <a:normAutofit/>
          </a:bodyPr>
          <a:lstStyle/>
          <a:p>
            <a:r>
              <a:rPr lang="en-US" dirty="0"/>
              <a:t>The Elite Team is comprised of "high achieving" athletes with "better than good" marks in their events. </a:t>
            </a:r>
          </a:p>
          <a:p>
            <a:r>
              <a:rPr lang="en-US" dirty="0"/>
              <a:t>Some have been NCAA All-Americans, others have been been conference champions.  All have been very good athletes that have reasonably high aspirations and desire to be serious about their training.  Many are former Shockers.  </a:t>
            </a:r>
          </a:p>
          <a:p>
            <a:r>
              <a:rPr lang="en-US" dirty="0"/>
              <a:t>Starting in 2017, STC began requiring all Elite Team members to: </a:t>
            </a:r>
          </a:p>
          <a:p>
            <a:pPr marL="114300" indent="0">
              <a:buNone/>
            </a:pPr>
            <a:r>
              <a:rPr lang="en-US" dirty="0"/>
              <a:t>	(1) Be approved for membership consideration via an application process</a:t>
            </a:r>
          </a:p>
          <a:p>
            <a:pPr marL="114300" indent="0">
              <a:buNone/>
            </a:pPr>
            <a:r>
              <a:rPr lang="en-US" dirty="0"/>
              <a:t>	(2) Be a Member of USATF, and </a:t>
            </a:r>
          </a:p>
          <a:p>
            <a:pPr marL="114300" indent="0">
              <a:buNone/>
            </a:pPr>
            <a:r>
              <a:rPr lang="en-US" dirty="0"/>
              <a:t>	(3) Successfully complete the USATF background check.  </a:t>
            </a:r>
          </a:p>
          <a:p>
            <a:r>
              <a:rPr lang="en-US" dirty="0"/>
              <a:t>Members must also sign an Agreement with the Shocker Track Club.  </a:t>
            </a:r>
          </a:p>
          <a:p>
            <a:pPr marL="114300" indent="0">
              <a:buNone/>
            </a:pPr>
            <a:endParaRPr lang="en-US" dirty="0"/>
          </a:p>
          <a:p>
            <a:pPr marL="114300" indent="0">
              <a:buNone/>
            </a:pPr>
            <a:endParaRPr lang="en-US" dirty="0"/>
          </a:p>
        </p:txBody>
      </p:sp>
      <p:sp>
        <p:nvSpPr>
          <p:cNvPr id="4" name="Slide Number Placeholder 3"/>
          <p:cNvSpPr>
            <a:spLocks noGrp="1"/>
          </p:cNvSpPr>
          <p:nvPr>
            <p:ph type="sldNum" sz="quarter" idx="12"/>
          </p:nvPr>
        </p:nvSpPr>
        <p:spPr/>
        <p:txBody>
          <a:bodyPr/>
          <a:lstStyle/>
          <a:p>
            <a:fld id="{2BA851F5-E00E-E445-85E8-EEFE25FC7A49}" type="slidenum">
              <a:rPr lang="en-US" smtClean="0"/>
              <a:t>5</a:t>
            </a:fld>
            <a:endParaRPr lang="en-US" dirty="0"/>
          </a:p>
        </p:txBody>
      </p:sp>
      <p:pic>
        <p:nvPicPr>
          <p:cNvPr id="5" name="Picture 4" descr="Description: Description: Description: Description: Description: Description: Description: Description: Description: Description: STC Logo Black-Yellow-White">
            <a:extLst>
              <a:ext uri="{FF2B5EF4-FFF2-40B4-BE49-F238E27FC236}">
                <a16:creationId xmlns:a16="http://schemas.microsoft.com/office/drawing/2014/main" id="{8F6382F5-76FA-C945-8F8E-5E009861E1E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758922" y="274320"/>
            <a:ext cx="1185333" cy="1062694"/>
          </a:xfrm>
          <a:prstGeom prst="rect">
            <a:avLst/>
          </a:prstGeom>
          <a:noFill/>
          <a:ln>
            <a:noFill/>
          </a:ln>
        </p:spPr>
      </p:pic>
    </p:spTree>
    <p:extLst>
      <p:ext uri="{BB962C8B-B14F-4D97-AF65-F5344CB8AC3E}">
        <p14:creationId xmlns:p14="http://schemas.microsoft.com/office/powerpoint/2010/main" val="1248814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rgbClr val="2F2B20"/>
                </a:solidFill>
                <a:latin typeface="Impact"/>
                <a:cs typeface="Impact"/>
              </a:rPr>
              <a:t>What is Provided to Elite Team Members</a:t>
            </a:r>
          </a:p>
        </p:txBody>
      </p:sp>
      <p:sp>
        <p:nvSpPr>
          <p:cNvPr id="3" name="Content Placeholder 2"/>
          <p:cNvSpPr>
            <a:spLocks noGrp="1"/>
          </p:cNvSpPr>
          <p:nvPr>
            <p:ph idx="1"/>
          </p:nvPr>
        </p:nvSpPr>
        <p:spPr>
          <a:xfrm>
            <a:off x="2231136" y="2248415"/>
            <a:ext cx="7729728" cy="3463616"/>
          </a:xfrm>
        </p:spPr>
        <p:txBody>
          <a:bodyPr>
            <a:normAutofit lnSpcReduction="10000"/>
          </a:bodyPr>
          <a:lstStyle/>
          <a:p>
            <a:r>
              <a:rPr lang="en-US" sz="2400" dirty="0"/>
              <a:t>A full uniform (i.e., Jersey, t-shirt, full warm-up suit, </a:t>
            </a:r>
          </a:p>
          <a:p>
            <a:r>
              <a:rPr lang="en-US" sz="2400" dirty="0"/>
              <a:t>Other accessories (e.g., water bottle, ball caps, etc.)</a:t>
            </a:r>
          </a:p>
          <a:p>
            <a:r>
              <a:rPr lang="en-US" sz="2400" dirty="0"/>
              <a:t>Support in registering for track meets</a:t>
            </a:r>
          </a:p>
          <a:p>
            <a:r>
              <a:rPr lang="en-US" sz="2400" dirty="0"/>
              <a:t>Support in seeking sponsorships, and sometimes limited financial support for travel. </a:t>
            </a:r>
          </a:p>
          <a:p>
            <a:r>
              <a:rPr lang="en-US" sz="2400" dirty="0"/>
              <a:t>Access to practice facilities at Wichita State's Cessna Stadium and Heskett Center</a:t>
            </a:r>
          </a:p>
          <a:p>
            <a:r>
              <a:rPr lang="en-US" sz="2400" dirty="0"/>
              <a:t>Coaching strategies and workouts.</a:t>
            </a:r>
          </a:p>
          <a:p>
            <a:pPr marL="114300" indent="0">
              <a:buNone/>
            </a:pPr>
            <a:endParaRPr lang="en-US" dirty="0"/>
          </a:p>
        </p:txBody>
      </p:sp>
      <p:sp>
        <p:nvSpPr>
          <p:cNvPr id="4" name="Slide Number Placeholder 3"/>
          <p:cNvSpPr>
            <a:spLocks noGrp="1"/>
          </p:cNvSpPr>
          <p:nvPr>
            <p:ph type="sldNum" sz="quarter" idx="12"/>
          </p:nvPr>
        </p:nvSpPr>
        <p:spPr/>
        <p:txBody>
          <a:bodyPr/>
          <a:lstStyle/>
          <a:p>
            <a:fld id="{2BA851F5-E00E-E445-85E8-EEFE25FC7A49}" type="slidenum">
              <a:rPr lang="en-US" smtClean="0"/>
              <a:t>6</a:t>
            </a:fld>
            <a:endParaRPr lang="en-US" dirty="0"/>
          </a:p>
        </p:txBody>
      </p:sp>
      <p:pic>
        <p:nvPicPr>
          <p:cNvPr id="5" name="Picture 4" descr="Description: Description: Description: Description: Description: Description: Description: Description: Description: Description: STC Logo Black-Yellow-White">
            <a:extLst>
              <a:ext uri="{FF2B5EF4-FFF2-40B4-BE49-F238E27FC236}">
                <a16:creationId xmlns:a16="http://schemas.microsoft.com/office/drawing/2014/main" id="{022D8C39-F7E9-3449-94FC-04C67FFC798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758922" y="274320"/>
            <a:ext cx="1185333" cy="1062694"/>
          </a:xfrm>
          <a:prstGeom prst="rect">
            <a:avLst/>
          </a:prstGeom>
          <a:noFill/>
          <a:ln>
            <a:noFill/>
          </a:ln>
        </p:spPr>
      </p:pic>
    </p:spTree>
    <p:extLst>
      <p:ext uri="{BB962C8B-B14F-4D97-AF65-F5344CB8AC3E}">
        <p14:creationId xmlns:p14="http://schemas.microsoft.com/office/powerpoint/2010/main" val="409154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200" dirty="0">
                <a:solidFill>
                  <a:srgbClr val="2F2B20"/>
                </a:solidFill>
                <a:latin typeface="Impact"/>
                <a:cs typeface="Impact"/>
              </a:rPr>
              <a:t>Who Are the Current Elite Team Members?</a:t>
            </a:r>
          </a:p>
        </p:txBody>
      </p:sp>
      <p:sp>
        <p:nvSpPr>
          <p:cNvPr id="5" name="Content Placeholder 4"/>
          <p:cNvSpPr>
            <a:spLocks noGrp="1"/>
          </p:cNvSpPr>
          <p:nvPr>
            <p:ph sz="half" idx="1"/>
          </p:nvPr>
        </p:nvSpPr>
        <p:spPr>
          <a:xfrm>
            <a:off x="2231136" y="2219098"/>
            <a:ext cx="3864864" cy="4364582"/>
          </a:xfrm>
        </p:spPr>
        <p:txBody>
          <a:bodyPr>
            <a:normAutofit/>
          </a:bodyPr>
          <a:lstStyle/>
          <a:p>
            <a:r>
              <a:rPr lang="en-US" sz="2400" dirty="0"/>
              <a:t>Skyler Arneson</a:t>
            </a:r>
          </a:p>
          <a:p>
            <a:pPr lvl="1"/>
            <a:r>
              <a:rPr lang="en-US" dirty="0"/>
              <a:t>Throws and Highland Games</a:t>
            </a:r>
          </a:p>
          <a:p>
            <a:r>
              <a:rPr lang="en-US" sz="2400" dirty="0"/>
              <a:t>Dominic Artis</a:t>
            </a:r>
          </a:p>
          <a:p>
            <a:pPr lvl="1"/>
            <a:r>
              <a:rPr lang="en-US" dirty="0"/>
              <a:t>Sprints</a:t>
            </a:r>
          </a:p>
          <a:p>
            <a:r>
              <a:rPr lang="en-US" sz="2400" dirty="0"/>
              <a:t>Tyler Knight</a:t>
            </a:r>
          </a:p>
          <a:p>
            <a:pPr lvl="1"/>
            <a:r>
              <a:rPr lang="en-US" dirty="0"/>
              <a:t>Pole Vault</a:t>
            </a:r>
          </a:p>
          <a:p>
            <a:r>
              <a:rPr lang="en-US" sz="2400" dirty="0"/>
              <a:t>Chris Peters</a:t>
            </a:r>
          </a:p>
          <a:p>
            <a:pPr lvl="1"/>
            <a:r>
              <a:rPr lang="en-US" dirty="0"/>
              <a:t>Multi-Events</a:t>
            </a:r>
          </a:p>
          <a:p>
            <a:r>
              <a:rPr lang="en-US" sz="2400" dirty="0"/>
              <a:t>Airick Johnson</a:t>
            </a:r>
          </a:p>
          <a:p>
            <a:pPr lvl="1"/>
            <a:r>
              <a:rPr lang="en-US" dirty="0"/>
              <a:t>Hurdles</a:t>
            </a:r>
          </a:p>
          <a:p>
            <a:endParaRPr lang="en-US" dirty="0"/>
          </a:p>
        </p:txBody>
      </p:sp>
      <p:sp>
        <p:nvSpPr>
          <p:cNvPr id="6" name="Content Placeholder 5"/>
          <p:cNvSpPr>
            <a:spLocks noGrp="1"/>
          </p:cNvSpPr>
          <p:nvPr>
            <p:ph sz="half" idx="2"/>
          </p:nvPr>
        </p:nvSpPr>
        <p:spPr>
          <a:xfrm>
            <a:off x="6303264" y="2238717"/>
            <a:ext cx="3657600" cy="4344963"/>
          </a:xfrm>
        </p:spPr>
        <p:txBody>
          <a:bodyPr>
            <a:normAutofit/>
          </a:bodyPr>
          <a:lstStyle/>
          <a:p>
            <a:r>
              <a:rPr lang="en-US" sz="2400" dirty="0"/>
              <a:t>Jaimie Bookout</a:t>
            </a:r>
          </a:p>
          <a:p>
            <a:pPr lvl="1"/>
            <a:r>
              <a:rPr lang="en-US" dirty="0"/>
              <a:t>Pole Vault</a:t>
            </a:r>
          </a:p>
          <a:p>
            <a:r>
              <a:rPr lang="en-US" sz="2400" dirty="0"/>
              <a:t>Brittany Kallenberger</a:t>
            </a:r>
          </a:p>
          <a:p>
            <a:pPr lvl="1"/>
            <a:r>
              <a:rPr lang="en-US" dirty="0"/>
              <a:t>Pole Vault</a:t>
            </a:r>
          </a:p>
          <a:p>
            <a:r>
              <a:rPr lang="en-US" sz="2400" dirty="0"/>
              <a:t>Tonya Nero</a:t>
            </a:r>
          </a:p>
          <a:p>
            <a:pPr lvl="1"/>
            <a:r>
              <a:rPr lang="en-US" dirty="0"/>
              <a:t>Distance</a:t>
            </a:r>
          </a:p>
          <a:p>
            <a:r>
              <a:rPr lang="en-US" sz="2400" dirty="0"/>
              <a:t>Gavyn Yetter</a:t>
            </a:r>
          </a:p>
          <a:p>
            <a:pPr lvl="1"/>
            <a:r>
              <a:rPr lang="en-US" dirty="0"/>
              <a:t>Multi-Events</a:t>
            </a:r>
          </a:p>
          <a:p>
            <a:r>
              <a:rPr lang="en-US" sz="2400" dirty="0"/>
              <a:t>Chelsea Baker</a:t>
            </a:r>
          </a:p>
          <a:p>
            <a:pPr lvl="1"/>
            <a:r>
              <a:rPr lang="en-US" dirty="0"/>
              <a:t>High Jump</a:t>
            </a:r>
          </a:p>
        </p:txBody>
      </p:sp>
      <p:sp>
        <p:nvSpPr>
          <p:cNvPr id="7" name="Slide Number Placeholder 6"/>
          <p:cNvSpPr>
            <a:spLocks noGrp="1"/>
          </p:cNvSpPr>
          <p:nvPr>
            <p:ph type="sldNum" sz="quarter" idx="12"/>
          </p:nvPr>
        </p:nvSpPr>
        <p:spPr/>
        <p:txBody>
          <a:bodyPr/>
          <a:lstStyle/>
          <a:p>
            <a:fld id="{2BA851F5-E00E-E445-85E8-EEFE25FC7A49}" type="slidenum">
              <a:rPr lang="en-US" smtClean="0"/>
              <a:t>7</a:t>
            </a:fld>
            <a:endParaRPr lang="en-US" dirty="0"/>
          </a:p>
        </p:txBody>
      </p:sp>
      <p:pic>
        <p:nvPicPr>
          <p:cNvPr id="8" name="Picture 7" descr="Description: Description: Description: Description: Description: Description: Description: Description: Description: Description: STC Logo Black-Yellow-White">
            <a:extLst>
              <a:ext uri="{FF2B5EF4-FFF2-40B4-BE49-F238E27FC236}">
                <a16:creationId xmlns:a16="http://schemas.microsoft.com/office/drawing/2014/main" id="{D32F9CEE-7B07-BF4A-8DB4-E4C899B2D4F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758922" y="289310"/>
            <a:ext cx="1185333" cy="1062694"/>
          </a:xfrm>
          <a:prstGeom prst="rect">
            <a:avLst/>
          </a:prstGeom>
          <a:noFill/>
          <a:ln>
            <a:noFill/>
          </a:ln>
        </p:spPr>
      </p:pic>
    </p:spTree>
    <p:extLst>
      <p:ext uri="{BB962C8B-B14F-4D97-AF65-F5344CB8AC3E}">
        <p14:creationId xmlns:p14="http://schemas.microsoft.com/office/powerpoint/2010/main" val="396231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200" dirty="0">
                <a:solidFill>
                  <a:srgbClr val="2F2B20"/>
                </a:solidFill>
                <a:latin typeface="Impact"/>
                <a:cs typeface="Impact"/>
              </a:rPr>
              <a:t>Who Are the Potential Elite Team Members?</a:t>
            </a:r>
          </a:p>
        </p:txBody>
      </p:sp>
      <p:sp>
        <p:nvSpPr>
          <p:cNvPr id="5" name="Content Placeholder 4"/>
          <p:cNvSpPr>
            <a:spLocks noGrp="1"/>
          </p:cNvSpPr>
          <p:nvPr>
            <p:ph sz="half" idx="1"/>
          </p:nvPr>
        </p:nvSpPr>
        <p:spPr>
          <a:xfrm>
            <a:off x="2231137" y="2337101"/>
            <a:ext cx="3864864" cy="4087450"/>
          </a:xfrm>
        </p:spPr>
        <p:txBody>
          <a:bodyPr>
            <a:normAutofit lnSpcReduction="10000"/>
          </a:bodyPr>
          <a:lstStyle/>
          <a:p>
            <a:r>
              <a:rPr lang="en-US" sz="2400" dirty="0"/>
              <a:t>Austin Bahner</a:t>
            </a:r>
          </a:p>
          <a:p>
            <a:pPr lvl="1"/>
            <a:r>
              <a:rPr lang="en-US" dirty="0"/>
              <a:t>Multis</a:t>
            </a:r>
          </a:p>
          <a:p>
            <a:r>
              <a:rPr lang="en-US" sz="2400" dirty="0"/>
              <a:t>Joshua Manuel</a:t>
            </a:r>
          </a:p>
          <a:p>
            <a:pPr lvl="1"/>
            <a:r>
              <a:rPr lang="en-US" dirty="0"/>
              <a:t>Sprints</a:t>
            </a:r>
          </a:p>
          <a:p>
            <a:r>
              <a:rPr lang="en-US" sz="2400" dirty="0"/>
              <a:t>Isaac Clark</a:t>
            </a:r>
          </a:p>
          <a:p>
            <a:pPr lvl="1"/>
            <a:r>
              <a:rPr lang="en-US" dirty="0"/>
              <a:t>Middle Distance</a:t>
            </a:r>
          </a:p>
          <a:p>
            <a:r>
              <a:rPr lang="en-US" sz="2400" dirty="0"/>
              <a:t>Jacob Clark</a:t>
            </a:r>
          </a:p>
          <a:p>
            <a:pPr lvl="1"/>
            <a:r>
              <a:rPr lang="en-US" dirty="0"/>
              <a:t>Middle Distance</a:t>
            </a:r>
          </a:p>
          <a:p>
            <a:r>
              <a:rPr lang="en-US" sz="2400" dirty="0"/>
              <a:t>Katie Murray</a:t>
            </a:r>
          </a:p>
          <a:p>
            <a:pPr lvl="1"/>
            <a:r>
              <a:rPr lang="en-US" dirty="0"/>
              <a:t>High Jump</a:t>
            </a:r>
          </a:p>
        </p:txBody>
      </p:sp>
      <p:sp>
        <p:nvSpPr>
          <p:cNvPr id="6" name="Content Placeholder 5"/>
          <p:cNvSpPr>
            <a:spLocks noGrp="1"/>
          </p:cNvSpPr>
          <p:nvPr>
            <p:ph sz="half" idx="2"/>
          </p:nvPr>
        </p:nvSpPr>
        <p:spPr>
          <a:xfrm>
            <a:off x="6096000" y="2337101"/>
            <a:ext cx="3864864" cy="4087450"/>
          </a:xfrm>
        </p:spPr>
        <p:txBody>
          <a:bodyPr>
            <a:normAutofit lnSpcReduction="10000"/>
          </a:bodyPr>
          <a:lstStyle/>
          <a:p>
            <a:r>
              <a:rPr lang="en-US" sz="2400" dirty="0"/>
              <a:t>Meghan Slim Holmes</a:t>
            </a:r>
          </a:p>
          <a:p>
            <a:pPr lvl="1"/>
            <a:r>
              <a:rPr lang="en-US" dirty="0"/>
              <a:t>Horizontal Jumps</a:t>
            </a:r>
          </a:p>
          <a:p>
            <a:r>
              <a:rPr lang="en-US" sz="2400" dirty="0"/>
              <a:t>Nikki Larch-Miller</a:t>
            </a:r>
          </a:p>
          <a:p>
            <a:pPr lvl="1"/>
            <a:r>
              <a:rPr lang="en-US" dirty="0"/>
              <a:t>Multis</a:t>
            </a:r>
          </a:p>
          <a:p>
            <a:r>
              <a:rPr lang="en-US" sz="2400" dirty="0"/>
              <a:t>Gage Garcia</a:t>
            </a:r>
          </a:p>
          <a:p>
            <a:pPr lvl="1"/>
            <a:r>
              <a:rPr lang="en-US" dirty="0"/>
              <a:t>Distance</a:t>
            </a:r>
          </a:p>
          <a:p>
            <a:r>
              <a:rPr lang="en-US" sz="2400" dirty="0"/>
              <a:t>Aaron Babbidge</a:t>
            </a:r>
          </a:p>
          <a:p>
            <a:pPr lvl="1"/>
            <a:r>
              <a:rPr lang="en-US" dirty="0"/>
              <a:t>Sprints</a:t>
            </a:r>
          </a:p>
        </p:txBody>
      </p:sp>
      <p:sp>
        <p:nvSpPr>
          <p:cNvPr id="7" name="Slide Number Placeholder 6"/>
          <p:cNvSpPr>
            <a:spLocks noGrp="1"/>
          </p:cNvSpPr>
          <p:nvPr>
            <p:ph type="sldNum" sz="quarter" idx="12"/>
          </p:nvPr>
        </p:nvSpPr>
        <p:spPr/>
        <p:txBody>
          <a:bodyPr/>
          <a:lstStyle/>
          <a:p>
            <a:fld id="{2BA851F5-E00E-E445-85E8-EEFE25FC7A49}" type="slidenum">
              <a:rPr lang="en-US" smtClean="0"/>
              <a:t>8</a:t>
            </a:fld>
            <a:endParaRPr lang="en-US" dirty="0"/>
          </a:p>
        </p:txBody>
      </p:sp>
      <p:pic>
        <p:nvPicPr>
          <p:cNvPr id="8" name="Picture 7" descr="Description: Description: Description: Description: Description: Description: Description: Description: Description: Description: STC Logo Black-Yellow-White">
            <a:extLst>
              <a:ext uri="{FF2B5EF4-FFF2-40B4-BE49-F238E27FC236}">
                <a16:creationId xmlns:a16="http://schemas.microsoft.com/office/drawing/2014/main" id="{868EEEA0-B2E9-6D46-A987-8E88DD3E501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758922" y="274320"/>
            <a:ext cx="1185333" cy="1062694"/>
          </a:xfrm>
          <a:prstGeom prst="rect">
            <a:avLst/>
          </a:prstGeom>
          <a:noFill/>
          <a:ln>
            <a:noFill/>
          </a:ln>
        </p:spPr>
      </p:pic>
    </p:spTree>
    <p:extLst>
      <p:ext uri="{BB962C8B-B14F-4D97-AF65-F5344CB8AC3E}">
        <p14:creationId xmlns:p14="http://schemas.microsoft.com/office/powerpoint/2010/main" val="1697607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200" dirty="0">
                <a:solidFill>
                  <a:srgbClr val="2F2B20"/>
                </a:solidFill>
                <a:latin typeface="Impact"/>
                <a:cs typeface="Impact"/>
              </a:rPr>
              <a:t>What Leadership is currently in place</a:t>
            </a:r>
          </a:p>
        </p:txBody>
      </p:sp>
      <p:sp>
        <p:nvSpPr>
          <p:cNvPr id="5" name="Content Placeholder 4"/>
          <p:cNvSpPr>
            <a:spLocks noGrp="1"/>
          </p:cNvSpPr>
          <p:nvPr>
            <p:ph idx="1"/>
          </p:nvPr>
        </p:nvSpPr>
        <p:spPr>
          <a:xfrm>
            <a:off x="2231136" y="2339439"/>
            <a:ext cx="7729728" cy="4156363"/>
          </a:xfrm>
        </p:spPr>
        <p:txBody>
          <a:bodyPr>
            <a:normAutofit fontScale="92500" lnSpcReduction="20000"/>
          </a:bodyPr>
          <a:lstStyle/>
          <a:p>
            <a:r>
              <a:rPr lang="en-US" sz="2400" dirty="0"/>
              <a:t>John Wise (the Wichita State Assistant Director of Track and Field and Cross Country) currently serves as the Director of the program.  Contact John at </a:t>
            </a:r>
            <a:r>
              <a:rPr lang="en-US" sz="2400" dirty="0">
                <a:hlinkClick r:id="rId2"/>
              </a:rPr>
              <a:t>jwise@goshockers.com</a:t>
            </a:r>
            <a:endParaRPr lang="en-US" sz="2400" dirty="0"/>
          </a:p>
          <a:p>
            <a:pPr marL="0" indent="0">
              <a:buNone/>
            </a:pPr>
            <a:endParaRPr lang="en-US" sz="2400" dirty="0"/>
          </a:p>
          <a:p>
            <a:r>
              <a:rPr lang="en-US" sz="2400" dirty="0"/>
              <a:t>John “JK” Kornelson (the former Head Coach of Wichita State University Track and Field and Cross Country) serves as the Head Coach.  Contact Coach Kornelson at </a:t>
            </a:r>
            <a:r>
              <a:rPr lang="en-US" sz="2400" dirty="0">
                <a:hlinkClick r:id="rId3"/>
              </a:rPr>
              <a:t>elitecoach@shockertrackclub.com</a:t>
            </a:r>
            <a:endParaRPr lang="en-US" sz="2400" dirty="0"/>
          </a:p>
          <a:p>
            <a:pPr marL="0" indent="0">
              <a:buNone/>
            </a:pPr>
            <a:endParaRPr lang="en-US" sz="2400" dirty="0"/>
          </a:p>
          <a:p>
            <a:r>
              <a:rPr lang="en-US" sz="2400" dirty="0"/>
              <a:t>Tyler Knight, a member of the Elite Team serves in a very strong support role and as a liaison with the other Elite team members.  Contact Tyler at </a:t>
            </a:r>
            <a:r>
              <a:rPr lang="en-US" sz="2400" dirty="0">
                <a:hlinkClick r:id="rId4"/>
              </a:rPr>
              <a:t>eliteliaison@shockertrackclub.com</a:t>
            </a:r>
            <a:endParaRPr lang="en-US" sz="2400" dirty="0"/>
          </a:p>
          <a:p>
            <a:endParaRPr lang="en-US" sz="2400" dirty="0"/>
          </a:p>
          <a:p>
            <a:pPr marL="114300" indent="0">
              <a:buNone/>
            </a:pPr>
            <a:endParaRPr lang="en-US" dirty="0">
              <a:solidFill>
                <a:srgbClr val="2F2B20"/>
              </a:solidFill>
            </a:endParaRPr>
          </a:p>
        </p:txBody>
      </p:sp>
      <p:sp>
        <p:nvSpPr>
          <p:cNvPr id="6" name="Slide Number Placeholder 5"/>
          <p:cNvSpPr>
            <a:spLocks noGrp="1"/>
          </p:cNvSpPr>
          <p:nvPr>
            <p:ph type="sldNum" sz="quarter" idx="12"/>
          </p:nvPr>
        </p:nvSpPr>
        <p:spPr/>
        <p:txBody>
          <a:bodyPr/>
          <a:lstStyle/>
          <a:p>
            <a:fld id="{2BA851F5-E00E-E445-85E8-EEFE25FC7A49}" type="slidenum">
              <a:rPr lang="en-US" smtClean="0"/>
              <a:t>9</a:t>
            </a:fld>
            <a:endParaRPr lang="en-US" dirty="0"/>
          </a:p>
        </p:txBody>
      </p:sp>
      <p:pic>
        <p:nvPicPr>
          <p:cNvPr id="7" name="Picture 6" descr="Description: Description: Description: Description: Description: Description: Description: Description: Description: Description: STC Logo Black-Yellow-White">
            <a:extLst>
              <a:ext uri="{FF2B5EF4-FFF2-40B4-BE49-F238E27FC236}">
                <a16:creationId xmlns:a16="http://schemas.microsoft.com/office/drawing/2014/main" id="{E0DB9893-E429-4D4E-B796-1328B72AFD8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758922" y="274320"/>
            <a:ext cx="1185333" cy="1062694"/>
          </a:xfrm>
          <a:prstGeom prst="rect">
            <a:avLst/>
          </a:prstGeom>
          <a:noFill/>
          <a:ln>
            <a:noFill/>
          </a:ln>
        </p:spPr>
      </p:pic>
    </p:spTree>
    <p:extLst>
      <p:ext uri="{BB962C8B-B14F-4D97-AF65-F5344CB8AC3E}">
        <p14:creationId xmlns:p14="http://schemas.microsoft.com/office/powerpoint/2010/main" val="3981892766"/>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{A00941B0-254B-3F44-9F28-E46A6E77926C}tf10001120</Template>
  <TotalTime>521</TotalTime>
  <Words>847</Words>
  <Application>Microsoft Macintosh PowerPoint</Application>
  <PresentationFormat>Widescreen</PresentationFormat>
  <Paragraphs>203</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Gill Sans MT</vt:lpstr>
      <vt:lpstr>Impact</vt:lpstr>
      <vt:lpstr>Parcel</vt:lpstr>
      <vt:lpstr>Shocker Track Club</vt:lpstr>
      <vt:lpstr>SHOCKER TRACK CLUB</vt:lpstr>
      <vt:lpstr>Shocker Track Club</vt:lpstr>
      <vt:lpstr>History of the Elite Team</vt:lpstr>
      <vt:lpstr>How Does an Athlete Become an Elite Team  Member </vt:lpstr>
      <vt:lpstr>What is Provided to Elite Team Members</vt:lpstr>
      <vt:lpstr>Who Are the Current Elite Team Members?</vt:lpstr>
      <vt:lpstr>Who Are the Potential Elite Team Members?</vt:lpstr>
      <vt:lpstr>What Leadership is currently in place</vt:lpstr>
      <vt:lpstr>What Does the Director of the Elite Team Do?</vt:lpstr>
      <vt:lpstr>What Does the Head Coach Do</vt:lpstr>
      <vt:lpstr>Elite Team Organization</vt:lpstr>
      <vt:lpstr>Elite Team Organization</vt:lpstr>
      <vt:lpstr>Questions</vt:lpstr>
      <vt:lpstr>Shocker Track Club</vt:lpstr>
      <vt:lpstr>History</vt:lpstr>
      <vt:lpstr>What STC Does …</vt:lpstr>
      <vt:lpstr>STC Organizational Structure</vt:lpstr>
      <vt:lpstr>STC Board of Directors</vt:lpstr>
      <vt:lpstr>Follow STC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Shocker Track Club</dc:title>
  <dc:creator>Muci, Alex</dc:creator>
  <cp:lastModifiedBy>Muci, Alex</cp:lastModifiedBy>
  <cp:revision>6</cp:revision>
  <dcterms:created xsi:type="dcterms:W3CDTF">2018-12-15T20:29:32Z</dcterms:created>
  <dcterms:modified xsi:type="dcterms:W3CDTF">2018-12-16T05:10:37Z</dcterms:modified>
</cp:coreProperties>
</file>