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80" r:id="rId2"/>
    <p:sldId id="281" r:id="rId3"/>
    <p:sldId id="272" r:id="rId4"/>
    <p:sldId id="274" r:id="rId5"/>
    <p:sldId id="284" r:id="rId6"/>
    <p:sldId id="273" r:id="rId7"/>
    <p:sldId id="308" r:id="rId8"/>
    <p:sldId id="293" r:id="rId9"/>
    <p:sldId id="282" r:id="rId10"/>
    <p:sldId id="311" r:id="rId11"/>
    <p:sldId id="290" r:id="rId12"/>
    <p:sldId id="286" r:id="rId13"/>
    <p:sldId id="287" r:id="rId14"/>
    <p:sldId id="315" r:id="rId15"/>
    <p:sldId id="313" r:id="rId16"/>
    <p:sldId id="258" r:id="rId17"/>
    <p:sldId id="285" r:id="rId18"/>
    <p:sldId id="307" r:id="rId19"/>
    <p:sldId id="271" r:id="rId20"/>
    <p:sldId id="259" r:id="rId21"/>
    <p:sldId id="270" r:id="rId22"/>
    <p:sldId id="312" r:id="rId23"/>
    <p:sldId id="31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9" d="100"/>
          <a:sy n="79" d="100"/>
        </p:scale>
        <p:origin x="-1816" y="-11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E34BD-51F9-D64F-B0CF-38FF9DC1C882}" type="doc">
      <dgm:prSet loTypeId="urn:microsoft.com/office/officeart/2005/8/layout/orgChart1" loCatId="" qsTypeId="urn:microsoft.com/office/officeart/2005/8/quickstyle/simple4" qsCatId="simple" csTypeId="urn:microsoft.com/office/officeart/2005/8/colors/colorful3" csCatId="colorful" phldr="1"/>
      <dgm:spPr/>
      <dgm:t>
        <a:bodyPr/>
        <a:lstStyle/>
        <a:p>
          <a:endParaRPr lang="en-US"/>
        </a:p>
      </dgm:t>
    </dgm:pt>
    <dgm:pt modelId="{96E5DFB7-8360-2D40-98D5-3B452AD99E8B}">
      <dgm:prSet phldrT="[Text]" custT="1"/>
      <dgm:spPr/>
      <dgm:t>
        <a:bodyPr/>
        <a:lstStyle/>
        <a:p>
          <a:r>
            <a:rPr lang="en-US" sz="1600" dirty="0" smtClean="0">
              <a:solidFill>
                <a:schemeClr val="tx1"/>
              </a:solidFill>
            </a:rPr>
            <a:t>Board of Directors</a:t>
          </a:r>
          <a:endParaRPr lang="en-US" sz="1600" dirty="0">
            <a:solidFill>
              <a:schemeClr val="tx1"/>
            </a:solidFill>
          </a:endParaRPr>
        </a:p>
      </dgm:t>
    </dgm:pt>
    <dgm:pt modelId="{72795B18-D8CE-4849-8A83-BAAAD86C3417}" type="parTrans" cxnId="{1C1C7983-BD11-784E-9DF3-81FE452B5C10}">
      <dgm:prSet/>
      <dgm:spPr/>
      <dgm:t>
        <a:bodyPr/>
        <a:lstStyle/>
        <a:p>
          <a:endParaRPr lang="en-US"/>
        </a:p>
      </dgm:t>
    </dgm:pt>
    <dgm:pt modelId="{8E73C3DD-12D2-2B46-B3F1-01BB86C597B7}" type="sibTrans" cxnId="{1C1C7983-BD11-784E-9DF3-81FE452B5C10}">
      <dgm:prSet/>
      <dgm:spPr/>
      <dgm:t>
        <a:bodyPr/>
        <a:lstStyle/>
        <a:p>
          <a:endParaRPr lang="en-US"/>
        </a:p>
      </dgm:t>
    </dgm:pt>
    <dgm:pt modelId="{518CAD39-7327-9A4D-8FB7-AFD9710D7654}" type="asst">
      <dgm:prSet phldrT="[Text]"/>
      <dgm:spPr/>
      <dgm:t>
        <a:bodyPr/>
        <a:lstStyle/>
        <a:p>
          <a:r>
            <a:rPr lang="en-US" dirty="0" smtClean="0">
              <a:solidFill>
                <a:srgbClr val="3366FF"/>
              </a:solidFill>
            </a:rPr>
            <a:t>Executive Committee</a:t>
          </a:r>
          <a:endParaRPr lang="en-US" dirty="0">
            <a:solidFill>
              <a:srgbClr val="3366FF"/>
            </a:solidFill>
          </a:endParaRPr>
        </a:p>
      </dgm:t>
    </dgm:pt>
    <dgm:pt modelId="{B071B4DB-8BCB-264E-A4B2-BE40870BB6E4}" type="parTrans" cxnId="{2F9A05FA-C5E6-1F44-BB2D-2A534DD0A5DF}">
      <dgm:prSet/>
      <dgm:spPr/>
      <dgm:t>
        <a:bodyPr/>
        <a:lstStyle/>
        <a:p>
          <a:endParaRPr lang="en-US"/>
        </a:p>
      </dgm:t>
    </dgm:pt>
    <dgm:pt modelId="{0E75109C-EE07-2A41-A015-BB1F0F18AB49}" type="sibTrans" cxnId="{2F9A05FA-C5E6-1F44-BB2D-2A534DD0A5DF}">
      <dgm:prSet/>
      <dgm:spPr/>
      <dgm:t>
        <a:bodyPr/>
        <a:lstStyle/>
        <a:p>
          <a:endParaRPr lang="en-US"/>
        </a:p>
      </dgm:t>
    </dgm:pt>
    <dgm:pt modelId="{67109F37-A960-4A44-A3C1-DC508A28D87E}">
      <dgm:prSet phldrT="[Text]"/>
      <dgm:spPr/>
      <dgm:t>
        <a:bodyPr/>
        <a:lstStyle/>
        <a:p>
          <a:r>
            <a:rPr lang="en-US" dirty="0" smtClean="0">
              <a:solidFill>
                <a:srgbClr val="008000"/>
              </a:solidFill>
            </a:rPr>
            <a:t>Elite Team</a:t>
          </a:r>
          <a:endParaRPr lang="en-US" dirty="0">
            <a:solidFill>
              <a:srgbClr val="008000"/>
            </a:solidFill>
          </a:endParaRPr>
        </a:p>
      </dgm:t>
    </dgm:pt>
    <dgm:pt modelId="{06DF98FA-ADF3-2449-B181-6C32D71AC476}" type="parTrans" cxnId="{9BD7092C-4E2F-4741-A70F-09CA2B2BB7D8}">
      <dgm:prSet/>
      <dgm:spPr/>
      <dgm:t>
        <a:bodyPr/>
        <a:lstStyle/>
        <a:p>
          <a:endParaRPr lang="en-US"/>
        </a:p>
      </dgm:t>
    </dgm:pt>
    <dgm:pt modelId="{06CC143B-01A5-8843-B4F5-DBE09C184F61}" type="sibTrans" cxnId="{9BD7092C-4E2F-4741-A70F-09CA2B2BB7D8}">
      <dgm:prSet/>
      <dgm:spPr/>
      <dgm:t>
        <a:bodyPr/>
        <a:lstStyle/>
        <a:p>
          <a:endParaRPr lang="en-US"/>
        </a:p>
      </dgm:t>
    </dgm:pt>
    <dgm:pt modelId="{EDFB0CF6-6E2F-464A-AA55-D4BC3C4915BF}">
      <dgm:prSet phldrT="[Text]"/>
      <dgm:spPr/>
      <dgm:t>
        <a:bodyPr/>
        <a:lstStyle/>
        <a:p>
          <a:r>
            <a:rPr lang="en-US" dirty="0" smtClean="0">
              <a:solidFill>
                <a:srgbClr val="008000"/>
              </a:solidFill>
            </a:rPr>
            <a:t>Masters Team</a:t>
          </a:r>
          <a:endParaRPr lang="en-US" dirty="0">
            <a:solidFill>
              <a:srgbClr val="008000"/>
            </a:solidFill>
          </a:endParaRPr>
        </a:p>
      </dgm:t>
    </dgm:pt>
    <dgm:pt modelId="{AC9BBAF5-00B6-9C44-98B9-E9D683FFD790}" type="parTrans" cxnId="{35750035-FB79-2D47-9906-E66951D0AA33}">
      <dgm:prSet/>
      <dgm:spPr/>
      <dgm:t>
        <a:bodyPr/>
        <a:lstStyle/>
        <a:p>
          <a:endParaRPr lang="en-US"/>
        </a:p>
      </dgm:t>
    </dgm:pt>
    <dgm:pt modelId="{FA201C6A-B516-C243-B08C-3C2BC483D237}" type="sibTrans" cxnId="{35750035-FB79-2D47-9906-E66951D0AA33}">
      <dgm:prSet/>
      <dgm:spPr/>
      <dgm:t>
        <a:bodyPr/>
        <a:lstStyle/>
        <a:p>
          <a:endParaRPr lang="en-US"/>
        </a:p>
      </dgm:t>
    </dgm:pt>
    <dgm:pt modelId="{944C9572-CC6A-C549-9019-E2F1A64AF41E}">
      <dgm:prSet phldrT="[Text]"/>
      <dgm:spPr/>
      <dgm:t>
        <a:bodyPr/>
        <a:lstStyle/>
        <a:p>
          <a:r>
            <a:rPr lang="en-US" dirty="0" smtClean="0">
              <a:solidFill>
                <a:srgbClr val="008000"/>
              </a:solidFill>
            </a:rPr>
            <a:t>Youth Team</a:t>
          </a:r>
          <a:endParaRPr lang="en-US" dirty="0">
            <a:solidFill>
              <a:srgbClr val="008000"/>
            </a:solidFill>
          </a:endParaRPr>
        </a:p>
      </dgm:t>
    </dgm:pt>
    <dgm:pt modelId="{2C5EF451-8E43-9144-8132-AF165E0178B6}" type="parTrans" cxnId="{B9C756FD-9065-8748-A6CA-24E3A5837400}">
      <dgm:prSet/>
      <dgm:spPr/>
      <dgm:t>
        <a:bodyPr/>
        <a:lstStyle/>
        <a:p>
          <a:endParaRPr lang="en-US"/>
        </a:p>
      </dgm:t>
    </dgm:pt>
    <dgm:pt modelId="{0E304C5E-306C-AC44-8388-9EE74535D99D}" type="sibTrans" cxnId="{B9C756FD-9065-8748-A6CA-24E3A5837400}">
      <dgm:prSet/>
      <dgm:spPr/>
      <dgm:t>
        <a:bodyPr/>
        <a:lstStyle/>
        <a:p>
          <a:endParaRPr lang="en-US"/>
        </a:p>
      </dgm:t>
    </dgm:pt>
    <dgm:pt modelId="{2450860A-4292-ED41-8D70-5EFEF9FAC413}">
      <dgm:prSet phldrT="[Text]"/>
      <dgm:spPr/>
      <dgm:t>
        <a:bodyPr/>
        <a:lstStyle/>
        <a:p>
          <a:r>
            <a:rPr lang="en-US" dirty="0" smtClean="0">
              <a:solidFill>
                <a:srgbClr val="008000"/>
              </a:solidFill>
            </a:rPr>
            <a:t>Officials</a:t>
          </a:r>
          <a:endParaRPr lang="en-US" dirty="0">
            <a:solidFill>
              <a:srgbClr val="008000"/>
            </a:solidFill>
          </a:endParaRPr>
        </a:p>
      </dgm:t>
    </dgm:pt>
    <dgm:pt modelId="{37763077-AD62-0548-8FD1-7DBEB45B093A}" type="parTrans" cxnId="{41FF2E26-99F6-B643-ACE6-1EE0C366A597}">
      <dgm:prSet/>
      <dgm:spPr/>
      <dgm:t>
        <a:bodyPr/>
        <a:lstStyle/>
        <a:p>
          <a:endParaRPr lang="en-US"/>
        </a:p>
      </dgm:t>
    </dgm:pt>
    <dgm:pt modelId="{75E1D1D0-1D27-2E40-9431-D6DF4A370B20}" type="sibTrans" cxnId="{41FF2E26-99F6-B643-ACE6-1EE0C366A597}">
      <dgm:prSet/>
      <dgm:spPr/>
      <dgm:t>
        <a:bodyPr/>
        <a:lstStyle/>
        <a:p>
          <a:endParaRPr lang="en-US"/>
        </a:p>
      </dgm:t>
    </dgm:pt>
    <dgm:pt modelId="{A2523454-7C28-5545-A1C0-589E2118F956}" type="asst">
      <dgm:prSet phldrT="[Text]"/>
      <dgm:spPr/>
      <dgm:t>
        <a:bodyPr/>
        <a:lstStyle/>
        <a:p>
          <a:r>
            <a:rPr lang="en-US" dirty="0" smtClean="0">
              <a:solidFill>
                <a:srgbClr val="3366FF"/>
              </a:solidFill>
            </a:rPr>
            <a:t>Finance</a:t>
          </a:r>
          <a:endParaRPr lang="en-US" dirty="0">
            <a:solidFill>
              <a:srgbClr val="3366FF"/>
            </a:solidFill>
          </a:endParaRPr>
        </a:p>
      </dgm:t>
    </dgm:pt>
    <dgm:pt modelId="{16DD195D-AFBE-E840-83AB-8D194E9E5857}" type="parTrans" cxnId="{5640D80C-0FF1-4148-9D8B-98635756E065}">
      <dgm:prSet/>
      <dgm:spPr/>
      <dgm:t>
        <a:bodyPr/>
        <a:lstStyle/>
        <a:p>
          <a:endParaRPr lang="en-US"/>
        </a:p>
      </dgm:t>
    </dgm:pt>
    <dgm:pt modelId="{6226F9D4-0287-8441-AA36-DD64CF63A9D9}" type="sibTrans" cxnId="{5640D80C-0FF1-4148-9D8B-98635756E065}">
      <dgm:prSet/>
      <dgm:spPr/>
      <dgm:t>
        <a:bodyPr/>
        <a:lstStyle/>
        <a:p>
          <a:endParaRPr lang="en-US"/>
        </a:p>
      </dgm:t>
    </dgm:pt>
    <dgm:pt modelId="{C07535DC-1980-9344-AE71-7FDE4DDD9008}" type="asst">
      <dgm:prSet phldrT="[Text]"/>
      <dgm:spPr/>
      <dgm:t>
        <a:bodyPr/>
        <a:lstStyle/>
        <a:p>
          <a:r>
            <a:rPr lang="en-US" dirty="0" smtClean="0">
              <a:solidFill>
                <a:srgbClr val="3366FF"/>
              </a:solidFill>
            </a:rPr>
            <a:t>Membership</a:t>
          </a:r>
          <a:endParaRPr lang="en-US" dirty="0">
            <a:solidFill>
              <a:srgbClr val="3366FF"/>
            </a:solidFill>
          </a:endParaRPr>
        </a:p>
      </dgm:t>
    </dgm:pt>
    <dgm:pt modelId="{3D09B052-E861-D843-9E3B-5A1C26D3BFC9}" type="parTrans" cxnId="{FE112E6E-D20D-784C-94B6-22F26673D618}">
      <dgm:prSet/>
      <dgm:spPr/>
      <dgm:t>
        <a:bodyPr/>
        <a:lstStyle/>
        <a:p>
          <a:endParaRPr lang="en-US"/>
        </a:p>
      </dgm:t>
    </dgm:pt>
    <dgm:pt modelId="{659F10F4-88C6-F04A-96C1-898E5B244B07}" type="sibTrans" cxnId="{FE112E6E-D20D-784C-94B6-22F26673D618}">
      <dgm:prSet/>
      <dgm:spPr/>
      <dgm:t>
        <a:bodyPr/>
        <a:lstStyle/>
        <a:p>
          <a:endParaRPr lang="en-US"/>
        </a:p>
      </dgm:t>
    </dgm:pt>
    <dgm:pt modelId="{AF4BC29F-3333-EA42-839A-D825580EC33A}" type="asst">
      <dgm:prSet phldrT="[Text]"/>
      <dgm:spPr/>
      <dgm:t>
        <a:bodyPr/>
        <a:lstStyle/>
        <a:p>
          <a:r>
            <a:rPr lang="en-US" dirty="0" smtClean="0">
              <a:solidFill>
                <a:srgbClr val="3366FF"/>
              </a:solidFill>
            </a:rPr>
            <a:t>Communications</a:t>
          </a:r>
          <a:endParaRPr lang="en-US" dirty="0">
            <a:solidFill>
              <a:srgbClr val="3366FF"/>
            </a:solidFill>
          </a:endParaRPr>
        </a:p>
      </dgm:t>
    </dgm:pt>
    <dgm:pt modelId="{08230C15-0184-8940-9ECF-C9A3396BB8C1}" type="parTrans" cxnId="{2092483E-413B-8D47-BCA5-B73F12F96391}">
      <dgm:prSet/>
      <dgm:spPr/>
      <dgm:t>
        <a:bodyPr/>
        <a:lstStyle/>
        <a:p>
          <a:endParaRPr lang="en-US"/>
        </a:p>
      </dgm:t>
    </dgm:pt>
    <dgm:pt modelId="{0800D600-3AD2-F84A-A3D7-F966F22BEABF}" type="sibTrans" cxnId="{2092483E-413B-8D47-BCA5-B73F12F96391}">
      <dgm:prSet/>
      <dgm:spPr/>
      <dgm:t>
        <a:bodyPr/>
        <a:lstStyle/>
        <a:p>
          <a:endParaRPr lang="en-US"/>
        </a:p>
      </dgm:t>
    </dgm:pt>
    <dgm:pt modelId="{A29B9B52-6343-7E41-8B51-3A4C488B7D5A}" type="asst">
      <dgm:prSet phldrT="[Text]"/>
      <dgm:spPr/>
      <dgm:t>
        <a:bodyPr/>
        <a:lstStyle/>
        <a:p>
          <a:r>
            <a:rPr lang="en-US" dirty="0" smtClean="0">
              <a:solidFill>
                <a:srgbClr val="3366FF"/>
              </a:solidFill>
            </a:rPr>
            <a:t>Fundraising</a:t>
          </a:r>
          <a:endParaRPr lang="en-US" dirty="0">
            <a:solidFill>
              <a:srgbClr val="3366FF"/>
            </a:solidFill>
          </a:endParaRPr>
        </a:p>
      </dgm:t>
    </dgm:pt>
    <dgm:pt modelId="{2C367DC3-33B1-484C-AB38-2EE9A687A044}" type="parTrans" cxnId="{9FC78EBF-4FD9-0544-9E8B-473DA70C532C}">
      <dgm:prSet/>
      <dgm:spPr/>
      <dgm:t>
        <a:bodyPr/>
        <a:lstStyle/>
        <a:p>
          <a:endParaRPr lang="en-US"/>
        </a:p>
      </dgm:t>
    </dgm:pt>
    <dgm:pt modelId="{D5AC4F2F-B2EA-EC45-92A6-9A0AC319AFBD}" type="sibTrans" cxnId="{9FC78EBF-4FD9-0544-9E8B-473DA70C532C}">
      <dgm:prSet/>
      <dgm:spPr/>
      <dgm:t>
        <a:bodyPr/>
        <a:lstStyle/>
        <a:p>
          <a:endParaRPr lang="en-US"/>
        </a:p>
      </dgm:t>
    </dgm:pt>
    <dgm:pt modelId="{A0BF16BA-4724-4947-8887-63045E7B4205}">
      <dgm:prSet phldrT="[Text]"/>
      <dgm:spPr/>
      <dgm:t>
        <a:bodyPr/>
        <a:lstStyle/>
        <a:p>
          <a:r>
            <a:rPr lang="en-US" dirty="0" smtClean="0">
              <a:solidFill>
                <a:srgbClr val="008000"/>
              </a:solidFill>
            </a:rPr>
            <a:t>Open Team</a:t>
          </a:r>
          <a:endParaRPr lang="en-US" dirty="0">
            <a:solidFill>
              <a:srgbClr val="008000"/>
            </a:solidFill>
          </a:endParaRPr>
        </a:p>
      </dgm:t>
    </dgm:pt>
    <dgm:pt modelId="{62921A7D-6EFF-0E41-A4D4-D2C61CD4D255}" type="parTrans" cxnId="{98954DB6-EDF7-E942-B67B-A2613737EF31}">
      <dgm:prSet/>
      <dgm:spPr/>
      <dgm:t>
        <a:bodyPr/>
        <a:lstStyle/>
        <a:p>
          <a:endParaRPr lang="en-US"/>
        </a:p>
      </dgm:t>
    </dgm:pt>
    <dgm:pt modelId="{94A7BA9B-874F-404C-8CF9-6578766C079F}" type="sibTrans" cxnId="{98954DB6-EDF7-E942-B67B-A2613737EF31}">
      <dgm:prSet/>
      <dgm:spPr/>
      <dgm:t>
        <a:bodyPr/>
        <a:lstStyle/>
        <a:p>
          <a:endParaRPr lang="en-US"/>
        </a:p>
      </dgm:t>
    </dgm:pt>
    <dgm:pt modelId="{434C37D6-0320-5A4C-85B1-E6C897AC6832}">
      <dgm:prSet phldrT="[Text]"/>
      <dgm:spPr/>
      <dgm:t>
        <a:bodyPr/>
        <a:lstStyle/>
        <a:p>
          <a:r>
            <a:rPr lang="en-US" dirty="0" smtClean="0">
              <a:solidFill>
                <a:srgbClr val="008000"/>
              </a:solidFill>
            </a:rPr>
            <a:t>Volunteers</a:t>
          </a:r>
          <a:endParaRPr lang="en-US" dirty="0">
            <a:solidFill>
              <a:srgbClr val="008000"/>
            </a:solidFill>
          </a:endParaRPr>
        </a:p>
      </dgm:t>
    </dgm:pt>
    <dgm:pt modelId="{4F71E903-8609-5043-988C-5969D061BEB0}" type="parTrans" cxnId="{A953FA63-E8B8-8845-A02A-D266187A2893}">
      <dgm:prSet/>
      <dgm:spPr/>
      <dgm:t>
        <a:bodyPr/>
        <a:lstStyle/>
        <a:p>
          <a:endParaRPr lang="en-US"/>
        </a:p>
      </dgm:t>
    </dgm:pt>
    <dgm:pt modelId="{AAD3F0E6-A961-B44F-A80C-CE5CFD26ED16}" type="sibTrans" cxnId="{A953FA63-E8B8-8845-A02A-D266187A2893}">
      <dgm:prSet/>
      <dgm:spPr/>
      <dgm:t>
        <a:bodyPr/>
        <a:lstStyle/>
        <a:p>
          <a:endParaRPr lang="en-US"/>
        </a:p>
      </dgm:t>
    </dgm:pt>
    <dgm:pt modelId="{CE639889-1C2C-FA46-932A-241103A5C5A2}" type="pres">
      <dgm:prSet presAssocID="{B83E34BD-51F9-D64F-B0CF-38FF9DC1C882}" presName="hierChild1" presStyleCnt="0">
        <dgm:presLayoutVars>
          <dgm:orgChart val="1"/>
          <dgm:chPref val="1"/>
          <dgm:dir/>
          <dgm:animOne val="branch"/>
          <dgm:animLvl val="lvl"/>
          <dgm:resizeHandles/>
        </dgm:presLayoutVars>
      </dgm:prSet>
      <dgm:spPr/>
      <dgm:t>
        <a:bodyPr/>
        <a:lstStyle/>
        <a:p>
          <a:endParaRPr lang="en-US"/>
        </a:p>
      </dgm:t>
    </dgm:pt>
    <dgm:pt modelId="{0C497644-10C2-3740-BFEB-8614DE99FC63}" type="pres">
      <dgm:prSet presAssocID="{96E5DFB7-8360-2D40-98D5-3B452AD99E8B}" presName="hierRoot1" presStyleCnt="0">
        <dgm:presLayoutVars>
          <dgm:hierBranch val="init"/>
        </dgm:presLayoutVars>
      </dgm:prSet>
      <dgm:spPr/>
    </dgm:pt>
    <dgm:pt modelId="{EB3E6B93-4432-CC47-A2AF-D2F827817264}" type="pres">
      <dgm:prSet presAssocID="{96E5DFB7-8360-2D40-98D5-3B452AD99E8B}" presName="rootComposite1" presStyleCnt="0"/>
      <dgm:spPr/>
    </dgm:pt>
    <dgm:pt modelId="{91749D9A-B699-4C44-862C-5BB03EFB15E0}" type="pres">
      <dgm:prSet presAssocID="{96E5DFB7-8360-2D40-98D5-3B452AD99E8B}" presName="rootText1" presStyleLbl="node0" presStyleIdx="0" presStyleCnt="1" custScaleX="127485" custScaleY="157715" custLinFactNeighborX="7018" custLinFactNeighborY="-21795">
        <dgm:presLayoutVars>
          <dgm:chPref val="3"/>
        </dgm:presLayoutVars>
      </dgm:prSet>
      <dgm:spPr/>
      <dgm:t>
        <a:bodyPr/>
        <a:lstStyle/>
        <a:p>
          <a:endParaRPr lang="en-US"/>
        </a:p>
      </dgm:t>
    </dgm:pt>
    <dgm:pt modelId="{34FC5173-D0FC-2E4E-9B9A-6CAA43924AF9}" type="pres">
      <dgm:prSet presAssocID="{96E5DFB7-8360-2D40-98D5-3B452AD99E8B}" presName="rootConnector1" presStyleLbl="node1" presStyleIdx="0" presStyleCnt="0"/>
      <dgm:spPr/>
      <dgm:t>
        <a:bodyPr/>
        <a:lstStyle/>
        <a:p>
          <a:endParaRPr lang="en-US"/>
        </a:p>
      </dgm:t>
    </dgm:pt>
    <dgm:pt modelId="{B3BC955C-6E4B-0347-97D2-087DF5107261}" type="pres">
      <dgm:prSet presAssocID="{96E5DFB7-8360-2D40-98D5-3B452AD99E8B}" presName="hierChild2" presStyleCnt="0"/>
      <dgm:spPr/>
    </dgm:pt>
    <dgm:pt modelId="{03FF8008-7D29-F746-BED3-C1FCEE108FE7}" type="pres">
      <dgm:prSet presAssocID="{06DF98FA-ADF3-2449-B181-6C32D71AC476}" presName="Name37" presStyleLbl="parChTrans1D2" presStyleIdx="0" presStyleCnt="7"/>
      <dgm:spPr/>
      <dgm:t>
        <a:bodyPr/>
        <a:lstStyle/>
        <a:p>
          <a:endParaRPr lang="en-US"/>
        </a:p>
      </dgm:t>
    </dgm:pt>
    <dgm:pt modelId="{B9856C30-DF74-4B42-9050-E08D5F8493CE}" type="pres">
      <dgm:prSet presAssocID="{67109F37-A960-4A44-A3C1-DC508A28D87E}" presName="hierRoot2" presStyleCnt="0">
        <dgm:presLayoutVars>
          <dgm:hierBranch val="init"/>
        </dgm:presLayoutVars>
      </dgm:prSet>
      <dgm:spPr/>
    </dgm:pt>
    <dgm:pt modelId="{A53828B3-E055-9D40-A0F8-F11EAF4FC4B8}" type="pres">
      <dgm:prSet presAssocID="{67109F37-A960-4A44-A3C1-DC508A28D87E}" presName="rootComposite" presStyleCnt="0"/>
      <dgm:spPr/>
    </dgm:pt>
    <dgm:pt modelId="{0760AC83-7BC1-CE42-A710-9CCD7FC2C66B}" type="pres">
      <dgm:prSet presAssocID="{67109F37-A960-4A44-A3C1-DC508A28D87E}" presName="rootText" presStyleLbl="node2" presStyleIdx="0" presStyleCnt="6">
        <dgm:presLayoutVars>
          <dgm:chPref val="3"/>
        </dgm:presLayoutVars>
      </dgm:prSet>
      <dgm:spPr/>
      <dgm:t>
        <a:bodyPr/>
        <a:lstStyle/>
        <a:p>
          <a:endParaRPr lang="en-US"/>
        </a:p>
      </dgm:t>
    </dgm:pt>
    <dgm:pt modelId="{3C6D5717-A25D-5D41-8717-14B1245EEAEF}" type="pres">
      <dgm:prSet presAssocID="{67109F37-A960-4A44-A3C1-DC508A28D87E}" presName="rootConnector" presStyleLbl="node2" presStyleIdx="0" presStyleCnt="6"/>
      <dgm:spPr/>
      <dgm:t>
        <a:bodyPr/>
        <a:lstStyle/>
        <a:p>
          <a:endParaRPr lang="en-US"/>
        </a:p>
      </dgm:t>
    </dgm:pt>
    <dgm:pt modelId="{7529610C-CB28-EB44-85E6-7CE7C2E282FA}" type="pres">
      <dgm:prSet presAssocID="{67109F37-A960-4A44-A3C1-DC508A28D87E}" presName="hierChild4" presStyleCnt="0"/>
      <dgm:spPr/>
    </dgm:pt>
    <dgm:pt modelId="{396AD6DD-E0DA-EE42-A3C8-77A4D194A5B7}" type="pres">
      <dgm:prSet presAssocID="{67109F37-A960-4A44-A3C1-DC508A28D87E}" presName="hierChild5" presStyleCnt="0"/>
      <dgm:spPr/>
    </dgm:pt>
    <dgm:pt modelId="{D5E34181-116D-DD4D-9D7E-9AF9F367073A}" type="pres">
      <dgm:prSet presAssocID="{AC9BBAF5-00B6-9C44-98B9-E9D683FFD790}" presName="Name37" presStyleLbl="parChTrans1D2" presStyleIdx="1" presStyleCnt="7"/>
      <dgm:spPr/>
      <dgm:t>
        <a:bodyPr/>
        <a:lstStyle/>
        <a:p>
          <a:endParaRPr lang="en-US"/>
        </a:p>
      </dgm:t>
    </dgm:pt>
    <dgm:pt modelId="{80357184-0AA3-6E44-BBC9-4D728285EBC9}" type="pres">
      <dgm:prSet presAssocID="{EDFB0CF6-6E2F-464A-AA55-D4BC3C4915BF}" presName="hierRoot2" presStyleCnt="0">
        <dgm:presLayoutVars>
          <dgm:hierBranch val="init"/>
        </dgm:presLayoutVars>
      </dgm:prSet>
      <dgm:spPr/>
    </dgm:pt>
    <dgm:pt modelId="{CE4E11D9-64C9-864E-8336-78CED6F6EDE9}" type="pres">
      <dgm:prSet presAssocID="{EDFB0CF6-6E2F-464A-AA55-D4BC3C4915BF}" presName="rootComposite" presStyleCnt="0"/>
      <dgm:spPr/>
    </dgm:pt>
    <dgm:pt modelId="{E93F8742-E5F8-C142-9A4F-AA9F4BCF1939}" type="pres">
      <dgm:prSet presAssocID="{EDFB0CF6-6E2F-464A-AA55-D4BC3C4915BF}" presName="rootText" presStyleLbl="node2" presStyleIdx="1" presStyleCnt="6">
        <dgm:presLayoutVars>
          <dgm:chPref val="3"/>
        </dgm:presLayoutVars>
      </dgm:prSet>
      <dgm:spPr/>
      <dgm:t>
        <a:bodyPr/>
        <a:lstStyle/>
        <a:p>
          <a:endParaRPr lang="en-US"/>
        </a:p>
      </dgm:t>
    </dgm:pt>
    <dgm:pt modelId="{8517AB77-0883-3741-9D06-2C17431B6E22}" type="pres">
      <dgm:prSet presAssocID="{EDFB0CF6-6E2F-464A-AA55-D4BC3C4915BF}" presName="rootConnector" presStyleLbl="node2" presStyleIdx="1" presStyleCnt="6"/>
      <dgm:spPr/>
      <dgm:t>
        <a:bodyPr/>
        <a:lstStyle/>
        <a:p>
          <a:endParaRPr lang="en-US"/>
        </a:p>
      </dgm:t>
    </dgm:pt>
    <dgm:pt modelId="{3BD05C23-B9DC-CE47-8FEB-83BB2A2D3254}" type="pres">
      <dgm:prSet presAssocID="{EDFB0CF6-6E2F-464A-AA55-D4BC3C4915BF}" presName="hierChild4" presStyleCnt="0"/>
      <dgm:spPr/>
    </dgm:pt>
    <dgm:pt modelId="{197472CB-61D5-C844-9B7A-3E12DEA30A9B}" type="pres">
      <dgm:prSet presAssocID="{EDFB0CF6-6E2F-464A-AA55-D4BC3C4915BF}" presName="hierChild5" presStyleCnt="0"/>
      <dgm:spPr/>
    </dgm:pt>
    <dgm:pt modelId="{55132BB2-F7C8-8A42-8533-0612B2E2E78F}" type="pres">
      <dgm:prSet presAssocID="{62921A7D-6EFF-0E41-A4D4-D2C61CD4D255}" presName="Name37" presStyleLbl="parChTrans1D2" presStyleIdx="2" presStyleCnt="7"/>
      <dgm:spPr/>
    </dgm:pt>
    <dgm:pt modelId="{F713467F-6DCB-2A40-8354-451ED2003257}" type="pres">
      <dgm:prSet presAssocID="{A0BF16BA-4724-4947-8887-63045E7B4205}" presName="hierRoot2" presStyleCnt="0">
        <dgm:presLayoutVars>
          <dgm:hierBranch val="init"/>
        </dgm:presLayoutVars>
      </dgm:prSet>
      <dgm:spPr/>
    </dgm:pt>
    <dgm:pt modelId="{33EA7A8E-7F26-594B-A386-DC242B5306A7}" type="pres">
      <dgm:prSet presAssocID="{A0BF16BA-4724-4947-8887-63045E7B4205}" presName="rootComposite" presStyleCnt="0"/>
      <dgm:spPr/>
    </dgm:pt>
    <dgm:pt modelId="{7B3282BF-3607-DC49-AFC9-671EB7F2C531}" type="pres">
      <dgm:prSet presAssocID="{A0BF16BA-4724-4947-8887-63045E7B4205}" presName="rootText" presStyleLbl="node2" presStyleIdx="2" presStyleCnt="6">
        <dgm:presLayoutVars>
          <dgm:chPref val="3"/>
        </dgm:presLayoutVars>
      </dgm:prSet>
      <dgm:spPr/>
      <dgm:t>
        <a:bodyPr/>
        <a:lstStyle/>
        <a:p>
          <a:endParaRPr lang="en-US"/>
        </a:p>
      </dgm:t>
    </dgm:pt>
    <dgm:pt modelId="{A281241F-1B98-E147-8A57-D7172F770CCA}" type="pres">
      <dgm:prSet presAssocID="{A0BF16BA-4724-4947-8887-63045E7B4205}" presName="rootConnector" presStyleLbl="node2" presStyleIdx="2" presStyleCnt="6"/>
      <dgm:spPr/>
      <dgm:t>
        <a:bodyPr/>
        <a:lstStyle/>
        <a:p>
          <a:endParaRPr lang="en-US"/>
        </a:p>
      </dgm:t>
    </dgm:pt>
    <dgm:pt modelId="{5480F20F-C4E5-4D40-BD52-182A56FC2828}" type="pres">
      <dgm:prSet presAssocID="{A0BF16BA-4724-4947-8887-63045E7B4205}" presName="hierChild4" presStyleCnt="0"/>
      <dgm:spPr/>
    </dgm:pt>
    <dgm:pt modelId="{60B1247C-F1CE-0D41-8798-A7EF7FFC7F2C}" type="pres">
      <dgm:prSet presAssocID="{A0BF16BA-4724-4947-8887-63045E7B4205}" presName="hierChild5" presStyleCnt="0"/>
      <dgm:spPr/>
    </dgm:pt>
    <dgm:pt modelId="{37517633-6C51-FB46-B77B-55BE35CCCC03}" type="pres">
      <dgm:prSet presAssocID="{2C5EF451-8E43-9144-8132-AF165E0178B6}" presName="Name37" presStyleLbl="parChTrans1D2" presStyleIdx="3" presStyleCnt="7"/>
      <dgm:spPr/>
      <dgm:t>
        <a:bodyPr/>
        <a:lstStyle/>
        <a:p>
          <a:endParaRPr lang="en-US"/>
        </a:p>
      </dgm:t>
    </dgm:pt>
    <dgm:pt modelId="{476692B6-9443-B342-9FFF-6C2F585AF17C}" type="pres">
      <dgm:prSet presAssocID="{944C9572-CC6A-C549-9019-E2F1A64AF41E}" presName="hierRoot2" presStyleCnt="0">
        <dgm:presLayoutVars>
          <dgm:hierBranch val="init"/>
        </dgm:presLayoutVars>
      </dgm:prSet>
      <dgm:spPr/>
    </dgm:pt>
    <dgm:pt modelId="{A1231B2B-D138-FD4E-834D-9FFCC91E2AFA}" type="pres">
      <dgm:prSet presAssocID="{944C9572-CC6A-C549-9019-E2F1A64AF41E}" presName="rootComposite" presStyleCnt="0"/>
      <dgm:spPr/>
    </dgm:pt>
    <dgm:pt modelId="{1E3824D1-A2BF-8D4B-BA91-8F5A6C041E28}" type="pres">
      <dgm:prSet presAssocID="{944C9572-CC6A-C549-9019-E2F1A64AF41E}" presName="rootText" presStyleLbl="node2" presStyleIdx="3" presStyleCnt="6">
        <dgm:presLayoutVars>
          <dgm:chPref val="3"/>
        </dgm:presLayoutVars>
      </dgm:prSet>
      <dgm:spPr/>
      <dgm:t>
        <a:bodyPr/>
        <a:lstStyle/>
        <a:p>
          <a:endParaRPr lang="en-US"/>
        </a:p>
      </dgm:t>
    </dgm:pt>
    <dgm:pt modelId="{E01FBA99-E407-3944-BF90-819C4080B927}" type="pres">
      <dgm:prSet presAssocID="{944C9572-CC6A-C549-9019-E2F1A64AF41E}" presName="rootConnector" presStyleLbl="node2" presStyleIdx="3" presStyleCnt="6"/>
      <dgm:spPr/>
      <dgm:t>
        <a:bodyPr/>
        <a:lstStyle/>
        <a:p>
          <a:endParaRPr lang="en-US"/>
        </a:p>
      </dgm:t>
    </dgm:pt>
    <dgm:pt modelId="{991F3850-6FB3-6947-B1C6-1AE3D96802CF}" type="pres">
      <dgm:prSet presAssocID="{944C9572-CC6A-C549-9019-E2F1A64AF41E}" presName="hierChild4" presStyleCnt="0"/>
      <dgm:spPr/>
    </dgm:pt>
    <dgm:pt modelId="{3F42EAE3-81B4-3D44-84C0-9DDF853524C8}" type="pres">
      <dgm:prSet presAssocID="{944C9572-CC6A-C549-9019-E2F1A64AF41E}" presName="hierChild5" presStyleCnt="0"/>
      <dgm:spPr/>
    </dgm:pt>
    <dgm:pt modelId="{CE88CBA0-E9EC-F54B-A5D7-A193C9071951}" type="pres">
      <dgm:prSet presAssocID="{37763077-AD62-0548-8FD1-7DBEB45B093A}" presName="Name37" presStyleLbl="parChTrans1D2" presStyleIdx="4" presStyleCnt="7"/>
      <dgm:spPr/>
      <dgm:t>
        <a:bodyPr/>
        <a:lstStyle/>
        <a:p>
          <a:endParaRPr lang="en-US"/>
        </a:p>
      </dgm:t>
    </dgm:pt>
    <dgm:pt modelId="{9FEC3B46-855B-D844-82C8-F38AB62273A6}" type="pres">
      <dgm:prSet presAssocID="{2450860A-4292-ED41-8D70-5EFEF9FAC413}" presName="hierRoot2" presStyleCnt="0">
        <dgm:presLayoutVars>
          <dgm:hierBranch val="init"/>
        </dgm:presLayoutVars>
      </dgm:prSet>
      <dgm:spPr/>
    </dgm:pt>
    <dgm:pt modelId="{00A2110F-96CA-B941-A7B0-2413EA688CCF}" type="pres">
      <dgm:prSet presAssocID="{2450860A-4292-ED41-8D70-5EFEF9FAC413}" presName="rootComposite" presStyleCnt="0"/>
      <dgm:spPr/>
    </dgm:pt>
    <dgm:pt modelId="{8BEBA2E9-3EE4-5E48-8BC1-4D2215ACE84A}" type="pres">
      <dgm:prSet presAssocID="{2450860A-4292-ED41-8D70-5EFEF9FAC413}" presName="rootText" presStyleLbl="node2" presStyleIdx="4" presStyleCnt="6">
        <dgm:presLayoutVars>
          <dgm:chPref val="3"/>
        </dgm:presLayoutVars>
      </dgm:prSet>
      <dgm:spPr/>
      <dgm:t>
        <a:bodyPr/>
        <a:lstStyle/>
        <a:p>
          <a:endParaRPr lang="en-US"/>
        </a:p>
      </dgm:t>
    </dgm:pt>
    <dgm:pt modelId="{5220EDCE-F164-6346-B2C4-CC85223CFA3F}" type="pres">
      <dgm:prSet presAssocID="{2450860A-4292-ED41-8D70-5EFEF9FAC413}" presName="rootConnector" presStyleLbl="node2" presStyleIdx="4" presStyleCnt="6"/>
      <dgm:spPr/>
      <dgm:t>
        <a:bodyPr/>
        <a:lstStyle/>
        <a:p>
          <a:endParaRPr lang="en-US"/>
        </a:p>
      </dgm:t>
    </dgm:pt>
    <dgm:pt modelId="{19E67F3C-7279-E24F-84B1-081155EBF636}" type="pres">
      <dgm:prSet presAssocID="{2450860A-4292-ED41-8D70-5EFEF9FAC413}" presName="hierChild4" presStyleCnt="0"/>
      <dgm:spPr/>
    </dgm:pt>
    <dgm:pt modelId="{66EC8E27-9A77-3E4F-8C59-DDD6301BD4CE}" type="pres">
      <dgm:prSet presAssocID="{2450860A-4292-ED41-8D70-5EFEF9FAC413}" presName="hierChild5" presStyleCnt="0"/>
      <dgm:spPr/>
    </dgm:pt>
    <dgm:pt modelId="{19A1D3B4-5AA3-8B4E-B203-8084A649C8CD}" type="pres">
      <dgm:prSet presAssocID="{4F71E903-8609-5043-988C-5969D061BEB0}" presName="Name37" presStyleLbl="parChTrans1D2" presStyleIdx="5" presStyleCnt="7"/>
      <dgm:spPr/>
    </dgm:pt>
    <dgm:pt modelId="{2A099A31-92DF-FB44-8AA9-4014F7AF30EF}" type="pres">
      <dgm:prSet presAssocID="{434C37D6-0320-5A4C-85B1-E6C897AC6832}" presName="hierRoot2" presStyleCnt="0">
        <dgm:presLayoutVars>
          <dgm:hierBranch val="init"/>
        </dgm:presLayoutVars>
      </dgm:prSet>
      <dgm:spPr/>
    </dgm:pt>
    <dgm:pt modelId="{DC34BA44-7B54-154B-830E-A18264E7D6E0}" type="pres">
      <dgm:prSet presAssocID="{434C37D6-0320-5A4C-85B1-E6C897AC6832}" presName="rootComposite" presStyleCnt="0"/>
      <dgm:spPr/>
    </dgm:pt>
    <dgm:pt modelId="{2C31D058-4C78-B346-8BB5-82AD652EEF58}" type="pres">
      <dgm:prSet presAssocID="{434C37D6-0320-5A4C-85B1-E6C897AC6832}" presName="rootText" presStyleLbl="node2" presStyleIdx="5" presStyleCnt="6">
        <dgm:presLayoutVars>
          <dgm:chPref val="3"/>
        </dgm:presLayoutVars>
      </dgm:prSet>
      <dgm:spPr/>
      <dgm:t>
        <a:bodyPr/>
        <a:lstStyle/>
        <a:p>
          <a:endParaRPr lang="en-US"/>
        </a:p>
      </dgm:t>
    </dgm:pt>
    <dgm:pt modelId="{34F8C3D9-7706-7342-863D-BECA4B835AF8}" type="pres">
      <dgm:prSet presAssocID="{434C37D6-0320-5A4C-85B1-E6C897AC6832}" presName="rootConnector" presStyleLbl="node2" presStyleIdx="5" presStyleCnt="6"/>
      <dgm:spPr/>
      <dgm:t>
        <a:bodyPr/>
        <a:lstStyle/>
        <a:p>
          <a:endParaRPr lang="en-US"/>
        </a:p>
      </dgm:t>
    </dgm:pt>
    <dgm:pt modelId="{93411D3C-DE9E-4245-9D5D-5D53E7C772BE}" type="pres">
      <dgm:prSet presAssocID="{434C37D6-0320-5A4C-85B1-E6C897AC6832}" presName="hierChild4" presStyleCnt="0"/>
      <dgm:spPr/>
    </dgm:pt>
    <dgm:pt modelId="{88BF7211-86FD-474A-8E92-A220B2F7E26F}" type="pres">
      <dgm:prSet presAssocID="{434C37D6-0320-5A4C-85B1-E6C897AC6832}" presName="hierChild5" presStyleCnt="0"/>
      <dgm:spPr/>
    </dgm:pt>
    <dgm:pt modelId="{B5E50D0E-4256-E74D-9A0F-39351BAB9755}" type="pres">
      <dgm:prSet presAssocID="{96E5DFB7-8360-2D40-98D5-3B452AD99E8B}" presName="hierChild3" presStyleCnt="0"/>
      <dgm:spPr/>
    </dgm:pt>
    <dgm:pt modelId="{0D8DE7B9-14C9-4C44-8649-C51B91FAC45F}" type="pres">
      <dgm:prSet presAssocID="{B071B4DB-8BCB-264E-A4B2-BE40870BB6E4}" presName="Name111" presStyleLbl="parChTrans1D2" presStyleIdx="6" presStyleCnt="7"/>
      <dgm:spPr/>
      <dgm:t>
        <a:bodyPr/>
        <a:lstStyle/>
        <a:p>
          <a:endParaRPr lang="en-US"/>
        </a:p>
      </dgm:t>
    </dgm:pt>
    <dgm:pt modelId="{98ECAACF-B822-C249-A73A-AE6AB81C2B5C}" type="pres">
      <dgm:prSet presAssocID="{518CAD39-7327-9A4D-8FB7-AFD9710D7654}" presName="hierRoot3" presStyleCnt="0">
        <dgm:presLayoutVars>
          <dgm:hierBranch val="init"/>
        </dgm:presLayoutVars>
      </dgm:prSet>
      <dgm:spPr/>
    </dgm:pt>
    <dgm:pt modelId="{FD360DF3-D558-B243-AD36-9A55ECCA5CE1}" type="pres">
      <dgm:prSet presAssocID="{518CAD39-7327-9A4D-8FB7-AFD9710D7654}" presName="rootComposite3" presStyleCnt="0"/>
      <dgm:spPr/>
    </dgm:pt>
    <dgm:pt modelId="{F1A1743A-9C04-514C-83C3-A17919861EEB}" type="pres">
      <dgm:prSet presAssocID="{518CAD39-7327-9A4D-8FB7-AFD9710D7654}" presName="rootText3" presStyleLbl="asst1" presStyleIdx="0" presStyleCnt="5">
        <dgm:presLayoutVars>
          <dgm:chPref val="3"/>
        </dgm:presLayoutVars>
      </dgm:prSet>
      <dgm:spPr/>
      <dgm:t>
        <a:bodyPr/>
        <a:lstStyle/>
        <a:p>
          <a:endParaRPr lang="en-US"/>
        </a:p>
      </dgm:t>
    </dgm:pt>
    <dgm:pt modelId="{0074B356-070C-EF45-8882-77B187D6C23E}" type="pres">
      <dgm:prSet presAssocID="{518CAD39-7327-9A4D-8FB7-AFD9710D7654}" presName="rootConnector3" presStyleLbl="asst1" presStyleIdx="0" presStyleCnt="5"/>
      <dgm:spPr/>
      <dgm:t>
        <a:bodyPr/>
        <a:lstStyle/>
        <a:p>
          <a:endParaRPr lang="en-US"/>
        </a:p>
      </dgm:t>
    </dgm:pt>
    <dgm:pt modelId="{44A33AB3-3138-6E42-B292-E97D27565A6C}" type="pres">
      <dgm:prSet presAssocID="{518CAD39-7327-9A4D-8FB7-AFD9710D7654}" presName="hierChild6" presStyleCnt="0"/>
      <dgm:spPr/>
    </dgm:pt>
    <dgm:pt modelId="{5C30259C-5C20-8749-BC29-5FFF9C790B3E}" type="pres">
      <dgm:prSet presAssocID="{518CAD39-7327-9A4D-8FB7-AFD9710D7654}" presName="hierChild7" presStyleCnt="0"/>
      <dgm:spPr/>
    </dgm:pt>
    <dgm:pt modelId="{0E72B6EA-8D20-2843-88AC-155830F06563}" type="pres">
      <dgm:prSet presAssocID="{16DD195D-AFBE-E840-83AB-8D194E9E5857}" presName="Name111" presStyleLbl="parChTrans1D3" presStyleIdx="0" presStyleCnt="4"/>
      <dgm:spPr/>
      <dgm:t>
        <a:bodyPr/>
        <a:lstStyle/>
        <a:p>
          <a:endParaRPr lang="en-US"/>
        </a:p>
      </dgm:t>
    </dgm:pt>
    <dgm:pt modelId="{E16E894A-6EEE-E743-814D-BEEEBD309BE0}" type="pres">
      <dgm:prSet presAssocID="{A2523454-7C28-5545-A1C0-589E2118F956}" presName="hierRoot3" presStyleCnt="0">
        <dgm:presLayoutVars>
          <dgm:hierBranch val="init"/>
        </dgm:presLayoutVars>
      </dgm:prSet>
      <dgm:spPr/>
    </dgm:pt>
    <dgm:pt modelId="{3C89416E-DE37-7342-B0C3-F799F974E650}" type="pres">
      <dgm:prSet presAssocID="{A2523454-7C28-5545-A1C0-589E2118F956}" presName="rootComposite3" presStyleCnt="0"/>
      <dgm:spPr/>
    </dgm:pt>
    <dgm:pt modelId="{E75831E2-CAB1-204A-821E-2AA610D53487}" type="pres">
      <dgm:prSet presAssocID="{A2523454-7C28-5545-A1C0-589E2118F956}" presName="rootText3" presStyleLbl="asst1" presStyleIdx="1" presStyleCnt="5">
        <dgm:presLayoutVars>
          <dgm:chPref val="3"/>
        </dgm:presLayoutVars>
      </dgm:prSet>
      <dgm:spPr/>
      <dgm:t>
        <a:bodyPr/>
        <a:lstStyle/>
        <a:p>
          <a:endParaRPr lang="en-US"/>
        </a:p>
      </dgm:t>
    </dgm:pt>
    <dgm:pt modelId="{4BFC72DF-5AFC-224A-A827-DCB5ADA79A38}" type="pres">
      <dgm:prSet presAssocID="{A2523454-7C28-5545-A1C0-589E2118F956}" presName="rootConnector3" presStyleLbl="asst1" presStyleIdx="1" presStyleCnt="5"/>
      <dgm:spPr/>
      <dgm:t>
        <a:bodyPr/>
        <a:lstStyle/>
        <a:p>
          <a:endParaRPr lang="en-US"/>
        </a:p>
      </dgm:t>
    </dgm:pt>
    <dgm:pt modelId="{45C8D9A8-EF25-D049-A33C-2DC2EA072203}" type="pres">
      <dgm:prSet presAssocID="{A2523454-7C28-5545-A1C0-589E2118F956}" presName="hierChild6" presStyleCnt="0"/>
      <dgm:spPr/>
    </dgm:pt>
    <dgm:pt modelId="{DC0C23D9-DB4B-3147-AA1D-29EBFF8261D7}" type="pres">
      <dgm:prSet presAssocID="{A2523454-7C28-5545-A1C0-589E2118F956}" presName="hierChild7" presStyleCnt="0"/>
      <dgm:spPr/>
    </dgm:pt>
    <dgm:pt modelId="{85D7C0DC-EC65-724C-8D6E-9D4092640507}" type="pres">
      <dgm:prSet presAssocID="{3D09B052-E861-D843-9E3B-5A1C26D3BFC9}" presName="Name111" presStyleLbl="parChTrans1D3" presStyleIdx="1" presStyleCnt="4"/>
      <dgm:spPr/>
      <dgm:t>
        <a:bodyPr/>
        <a:lstStyle/>
        <a:p>
          <a:endParaRPr lang="en-US"/>
        </a:p>
      </dgm:t>
    </dgm:pt>
    <dgm:pt modelId="{A791B415-91A3-E94B-B372-05E6D8BEA204}" type="pres">
      <dgm:prSet presAssocID="{C07535DC-1980-9344-AE71-7FDE4DDD9008}" presName="hierRoot3" presStyleCnt="0">
        <dgm:presLayoutVars>
          <dgm:hierBranch val="init"/>
        </dgm:presLayoutVars>
      </dgm:prSet>
      <dgm:spPr/>
    </dgm:pt>
    <dgm:pt modelId="{326C0A31-6CB5-CB43-9D4B-61F5858586B2}" type="pres">
      <dgm:prSet presAssocID="{C07535DC-1980-9344-AE71-7FDE4DDD9008}" presName="rootComposite3" presStyleCnt="0"/>
      <dgm:spPr/>
    </dgm:pt>
    <dgm:pt modelId="{1CB26F89-F9F3-774A-8A92-3C36F42B0427}" type="pres">
      <dgm:prSet presAssocID="{C07535DC-1980-9344-AE71-7FDE4DDD9008}" presName="rootText3" presStyleLbl="asst1" presStyleIdx="2" presStyleCnt="5">
        <dgm:presLayoutVars>
          <dgm:chPref val="3"/>
        </dgm:presLayoutVars>
      </dgm:prSet>
      <dgm:spPr/>
      <dgm:t>
        <a:bodyPr/>
        <a:lstStyle/>
        <a:p>
          <a:endParaRPr lang="en-US"/>
        </a:p>
      </dgm:t>
    </dgm:pt>
    <dgm:pt modelId="{2935E55D-3FBA-C74B-B922-873F77F1F069}" type="pres">
      <dgm:prSet presAssocID="{C07535DC-1980-9344-AE71-7FDE4DDD9008}" presName="rootConnector3" presStyleLbl="asst1" presStyleIdx="2" presStyleCnt="5"/>
      <dgm:spPr/>
      <dgm:t>
        <a:bodyPr/>
        <a:lstStyle/>
        <a:p>
          <a:endParaRPr lang="en-US"/>
        </a:p>
      </dgm:t>
    </dgm:pt>
    <dgm:pt modelId="{D1F2E4CD-EB76-3D43-8534-EB565716B751}" type="pres">
      <dgm:prSet presAssocID="{C07535DC-1980-9344-AE71-7FDE4DDD9008}" presName="hierChild6" presStyleCnt="0"/>
      <dgm:spPr/>
    </dgm:pt>
    <dgm:pt modelId="{AA1E82CA-C5F8-3A43-9279-9BA3DFE6E882}" type="pres">
      <dgm:prSet presAssocID="{C07535DC-1980-9344-AE71-7FDE4DDD9008}" presName="hierChild7" presStyleCnt="0"/>
      <dgm:spPr/>
    </dgm:pt>
    <dgm:pt modelId="{996C6DC0-B7A9-274C-BB6E-F40ED0F3F989}" type="pres">
      <dgm:prSet presAssocID="{08230C15-0184-8940-9ECF-C9A3396BB8C1}" presName="Name111" presStyleLbl="parChTrans1D3" presStyleIdx="2" presStyleCnt="4"/>
      <dgm:spPr/>
      <dgm:t>
        <a:bodyPr/>
        <a:lstStyle/>
        <a:p>
          <a:endParaRPr lang="en-US"/>
        </a:p>
      </dgm:t>
    </dgm:pt>
    <dgm:pt modelId="{DA66D8A3-D0A4-7A46-8616-C033D86A9548}" type="pres">
      <dgm:prSet presAssocID="{AF4BC29F-3333-EA42-839A-D825580EC33A}" presName="hierRoot3" presStyleCnt="0">
        <dgm:presLayoutVars>
          <dgm:hierBranch val="init"/>
        </dgm:presLayoutVars>
      </dgm:prSet>
      <dgm:spPr/>
    </dgm:pt>
    <dgm:pt modelId="{60C5F5E1-B8A4-F24F-AC44-BF5E521C7B49}" type="pres">
      <dgm:prSet presAssocID="{AF4BC29F-3333-EA42-839A-D825580EC33A}" presName="rootComposite3" presStyleCnt="0"/>
      <dgm:spPr/>
    </dgm:pt>
    <dgm:pt modelId="{2A327C22-71E9-7445-BBCA-669B5064ED80}" type="pres">
      <dgm:prSet presAssocID="{AF4BC29F-3333-EA42-839A-D825580EC33A}" presName="rootText3" presStyleLbl="asst1" presStyleIdx="3" presStyleCnt="5">
        <dgm:presLayoutVars>
          <dgm:chPref val="3"/>
        </dgm:presLayoutVars>
      </dgm:prSet>
      <dgm:spPr/>
      <dgm:t>
        <a:bodyPr/>
        <a:lstStyle/>
        <a:p>
          <a:endParaRPr lang="en-US"/>
        </a:p>
      </dgm:t>
    </dgm:pt>
    <dgm:pt modelId="{65FD630F-4C6A-4B40-8272-41CF3EB165F5}" type="pres">
      <dgm:prSet presAssocID="{AF4BC29F-3333-EA42-839A-D825580EC33A}" presName="rootConnector3" presStyleLbl="asst1" presStyleIdx="3" presStyleCnt="5"/>
      <dgm:spPr/>
      <dgm:t>
        <a:bodyPr/>
        <a:lstStyle/>
        <a:p>
          <a:endParaRPr lang="en-US"/>
        </a:p>
      </dgm:t>
    </dgm:pt>
    <dgm:pt modelId="{35705D24-7FC4-064F-B28A-5F2DDA04B99A}" type="pres">
      <dgm:prSet presAssocID="{AF4BC29F-3333-EA42-839A-D825580EC33A}" presName="hierChild6" presStyleCnt="0"/>
      <dgm:spPr/>
    </dgm:pt>
    <dgm:pt modelId="{BEB6962C-AA55-164E-B97E-040B95579C48}" type="pres">
      <dgm:prSet presAssocID="{AF4BC29F-3333-EA42-839A-D825580EC33A}" presName="hierChild7" presStyleCnt="0"/>
      <dgm:spPr/>
    </dgm:pt>
    <dgm:pt modelId="{3217858F-EB7C-8948-ADD5-839E45C77633}" type="pres">
      <dgm:prSet presAssocID="{2C367DC3-33B1-484C-AB38-2EE9A687A044}" presName="Name111" presStyleLbl="parChTrans1D3" presStyleIdx="3" presStyleCnt="4"/>
      <dgm:spPr/>
      <dgm:t>
        <a:bodyPr/>
        <a:lstStyle/>
        <a:p>
          <a:endParaRPr lang="en-US"/>
        </a:p>
      </dgm:t>
    </dgm:pt>
    <dgm:pt modelId="{4FDA9D73-F922-454C-A63C-77F4A812BB46}" type="pres">
      <dgm:prSet presAssocID="{A29B9B52-6343-7E41-8B51-3A4C488B7D5A}" presName="hierRoot3" presStyleCnt="0">
        <dgm:presLayoutVars>
          <dgm:hierBranch val="init"/>
        </dgm:presLayoutVars>
      </dgm:prSet>
      <dgm:spPr/>
    </dgm:pt>
    <dgm:pt modelId="{59D13816-90B8-754E-9258-C33DFDCE06E7}" type="pres">
      <dgm:prSet presAssocID="{A29B9B52-6343-7E41-8B51-3A4C488B7D5A}" presName="rootComposite3" presStyleCnt="0"/>
      <dgm:spPr/>
    </dgm:pt>
    <dgm:pt modelId="{ABE559F3-6DF9-FF47-8105-0652EDBC33FC}" type="pres">
      <dgm:prSet presAssocID="{A29B9B52-6343-7E41-8B51-3A4C488B7D5A}" presName="rootText3" presStyleLbl="asst1" presStyleIdx="4" presStyleCnt="5" custLinFactNeighborX="-706" custLinFactNeighborY="3687">
        <dgm:presLayoutVars>
          <dgm:chPref val="3"/>
        </dgm:presLayoutVars>
      </dgm:prSet>
      <dgm:spPr/>
      <dgm:t>
        <a:bodyPr/>
        <a:lstStyle/>
        <a:p>
          <a:endParaRPr lang="en-US"/>
        </a:p>
      </dgm:t>
    </dgm:pt>
    <dgm:pt modelId="{8DED86AC-2F7F-C343-9ACB-140B78677222}" type="pres">
      <dgm:prSet presAssocID="{A29B9B52-6343-7E41-8B51-3A4C488B7D5A}" presName="rootConnector3" presStyleLbl="asst1" presStyleIdx="4" presStyleCnt="5"/>
      <dgm:spPr/>
      <dgm:t>
        <a:bodyPr/>
        <a:lstStyle/>
        <a:p>
          <a:endParaRPr lang="en-US"/>
        </a:p>
      </dgm:t>
    </dgm:pt>
    <dgm:pt modelId="{B87CAA64-5E60-E247-B642-98ECE747FA24}" type="pres">
      <dgm:prSet presAssocID="{A29B9B52-6343-7E41-8B51-3A4C488B7D5A}" presName="hierChild6" presStyleCnt="0"/>
      <dgm:spPr/>
    </dgm:pt>
    <dgm:pt modelId="{6CA0F43C-1E35-C54F-A0F1-A99F656C5C3B}" type="pres">
      <dgm:prSet presAssocID="{A29B9B52-6343-7E41-8B51-3A4C488B7D5A}" presName="hierChild7" presStyleCnt="0"/>
      <dgm:spPr/>
    </dgm:pt>
  </dgm:ptLst>
  <dgm:cxnLst>
    <dgm:cxn modelId="{41FF2E26-99F6-B643-ACE6-1EE0C366A597}" srcId="{96E5DFB7-8360-2D40-98D5-3B452AD99E8B}" destId="{2450860A-4292-ED41-8D70-5EFEF9FAC413}" srcOrd="5" destOrd="0" parTransId="{37763077-AD62-0548-8FD1-7DBEB45B093A}" sibTransId="{75E1D1D0-1D27-2E40-9431-D6DF4A370B20}"/>
    <dgm:cxn modelId="{A88BCED0-D316-4A4F-AA3A-64E8445B2C50}" type="presOf" srcId="{2450860A-4292-ED41-8D70-5EFEF9FAC413}" destId="{8BEBA2E9-3EE4-5E48-8BC1-4D2215ACE84A}" srcOrd="0" destOrd="0" presId="urn:microsoft.com/office/officeart/2005/8/layout/orgChart1"/>
    <dgm:cxn modelId="{98954DB6-EDF7-E942-B67B-A2613737EF31}" srcId="{96E5DFB7-8360-2D40-98D5-3B452AD99E8B}" destId="{A0BF16BA-4724-4947-8887-63045E7B4205}" srcOrd="3" destOrd="0" parTransId="{62921A7D-6EFF-0E41-A4D4-D2C61CD4D255}" sibTransId="{94A7BA9B-874F-404C-8CF9-6578766C079F}"/>
    <dgm:cxn modelId="{BDA2C223-0ACF-944F-99B4-C0730F970DAF}" type="presOf" srcId="{AF4BC29F-3333-EA42-839A-D825580EC33A}" destId="{65FD630F-4C6A-4B40-8272-41CF3EB165F5}" srcOrd="1" destOrd="0" presId="urn:microsoft.com/office/officeart/2005/8/layout/orgChart1"/>
    <dgm:cxn modelId="{5F61FC4E-1E1E-214F-BB60-5D3C60D86198}" type="presOf" srcId="{37763077-AD62-0548-8FD1-7DBEB45B093A}" destId="{CE88CBA0-E9EC-F54B-A5D7-A193C9071951}" srcOrd="0" destOrd="0" presId="urn:microsoft.com/office/officeart/2005/8/layout/orgChart1"/>
    <dgm:cxn modelId="{FE112E6E-D20D-784C-94B6-22F26673D618}" srcId="{518CAD39-7327-9A4D-8FB7-AFD9710D7654}" destId="{C07535DC-1980-9344-AE71-7FDE4DDD9008}" srcOrd="1" destOrd="0" parTransId="{3D09B052-E861-D843-9E3B-5A1C26D3BFC9}" sibTransId="{659F10F4-88C6-F04A-96C1-898E5B244B07}"/>
    <dgm:cxn modelId="{C65EADC4-3F5F-CE4D-B2CA-D01BB6BB2BD1}" type="presOf" srcId="{944C9572-CC6A-C549-9019-E2F1A64AF41E}" destId="{E01FBA99-E407-3944-BF90-819C4080B927}" srcOrd="1" destOrd="0" presId="urn:microsoft.com/office/officeart/2005/8/layout/orgChart1"/>
    <dgm:cxn modelId="{F4E07E2E-8C57-CE47-BC1E-93DB9152FDE0}" type="presOf" srcId="{2450860A-4292-ED41-8D70-5EFEF9FAC413}" destId="{5220EDCE-F164-6346-B2C4-CC85223CFA3F}" srcOrd="1" destOrd="0" presId="urn:microsoft.com/office/officeart/2005/8/layout/orgChart1"/>
    <dgm:cxn modelId="{DD3FDA45-DD3A-DB40-A0BD-78DB80388B8F}" type="presOf" srcId="{2C5EF451-8E43-9144-8132-AF165E0178B6}" destId="{37517633-6C51-FB46-B77B-55BE35CCCC03}" srcOrd="0" destOrd="0" presId="urn:microsoft.com/office/officeart/2005/8/layout/orgChart1"/>
    <dgm:cxn modelId="{942F289B-E93C-5D4B-A1F2-ED5674B7CDE0}" type="presOf" srcId="{944C9572-CC6A-C549-9019-E2F1A64AF41E}" destId="{1E3824D1-A2BF-8D4B-BA91-8F5A6C041E28}" srcOrd="0" destOrd="0" presId="urn:microsoft.com/office/officeart/2005/8/layout/orgChart1"/>
    <dgm:cxn modelId="{F4712BEC-EF34-0948-82E7-4BE747905D8B}" type="presOf" srcId="{C07535DC-1980-9344-AE71-7FDE4DDD9008}" destId="{2935E55D-3FBA-C74B-B922-873F77F1F069}" srcOrd="1" destOrd="0" presId="urn:microsoft.com/office/officeart/2005/8/layout/orgChart1"/>
    <dgm:cxn modelId="{0519FE3E-5C4E-F54F-BE6B-3CE0CF646F6E}" type="presOf" srcId="{06DF98FA-ADF3-2449-B181-6C32D71AC476}" destId="{03FF8008-7D29-F746-BED3-C1FCEE108FE7}" srcOrd="0" destOrd="0" presId="urn:microsoft.com/office/officeart/2005/8/layout/orgChart1"/>
    <dgm:cxn modelId="{1C1C7983-BD11-784E-9DF3-81FE452B5C10}" srcId="{B83E34BD-51F9-D64F-B0CF-38FF9DC1C882}" destId="{96E5DFB7-8360-2D40-98D5-3B452AD99E8B}" srcOrd="0" destOrd="0" parTransId="{72795B18-D8CE-4849-8A83-BAAAD86C3417}" sibTransId="{8E73C3DD-12D2-2B46-B3F1-01BB86C597B7}"/>
    <dgm:cxn modelId="{8804632C-7F45-4340-BF7A-9F19F966CF38}" type="presOf" srcId="{16DD195D-AFBE-E840-83AB-8D194E9E5857}" destId="{0E72B6EA-8D20-2843-88AC-155830F06563}" srcOrd="0" destOrd="0" presId="urn:microsoft.com/office/officeart/2005/8/layout/orgChart1"/>
    <dgm:cxn modelId="{2AB04304-F1F9-4941-B106-6C41B400CBBA}" type="presOf" srcId="{A29B9B52-6343-7E41-8B51-3A4C488B7D5A}" destId="{8DED86AC-2F7F-C343-9ACB-140B78677222}" srcOrd="1" destOrd="0" presId="urn:microsoft.com/office/officeart/2005/8/layout/orgChart1"/>
    <dgm:cxn modelId="{B9C756FD-9065-8748-A6CA-24E3A5837400}" srcId="{96E5DFB7-8360-2D40-98D5-3B452AD99E8B}" destId="{944C9572-CC6A-C549-9019-E2F1A64AF41E}" srcOrd="4" destOrd="0" parTransId="{2C5EF451-8E43-9144-8132-AF165E0178B6}" sibTransId="{0E304C5E-306C-AC44-8388-9EE74535D99D}"/>
    <dgm:cxn modelId="{A19731DD-38D5-5447-89E8-2A2C4E262E3B}" type="presOf" srcId="{A2523454-7C28-5545-A1C0-589E2118F956}" destId="{4BFC72DF-5AFC-224A-A827-DCB5ADA79A38}" srcOrd="1" destOrd="0" presId="urn:microsoft.com/office/officeart/2005/8/layout/orgChart1"/>
    <dgm:cxn modelId="{A9313EFE-A0B5-AD46-BA8F-1776E6EFA0E3}" type="presOf" srcId="{518CAD39-7327-9A4D-8FB7-AFD9710D7654}" destId="{0074B356-070C-EF45-8882-77B187D6C23E}" srcOrd="1" destOrd="0" presId="urn:microsoft.com/office/officeart/2005/8/layout/orgChart1"/>
    <dgm:cxn modelId="{6DDE16F9-2284-014C-A9D1-E10AD249FAC8}" type="presOf" srcId="{67109F37-A960-4A44-A3C1-DC508A28D87E}" destId="{0760AC83-7BC1-CE42-A710-9CCD7FC2C66B}" srcOrd="0" destOrd="0" presId="urn:microsoft.com/office/officeart/2005/8/layout/orgChart1"/>
    <dgm:cxn modelId="{160302DD-ABBD-D743-94A9-E8B98FE40B62}" type="presOf" srcId="{A29B9B52-6343-7E41-8B51-3A4C488B7D5A}" destId="{ABE559F3-6DF9-FF47-8105-0652EDBC33FC}" srcOrd="0" destOrd="0" presId="urn:microsoft.com/office/officeart/2005/8/layout/orgChart1"/>
    <dgm:cxn modelId="{5F63C0EF-C475-AA47-A0F0-F28F44B0ADA0}" type="presOf" srcId="{2C367DC3-33B1-484C-AB38-2EE9A687A044}" destId="{3217858F-EB7C-8948-ADD5-839E45C77633}" srcOrd="0" destOrd="0" presId="urn:microsoft.com/office/officeart/2005/8/layout/orgChart1"/>
    <dgm:cxn modelId="{AE053DA0-4504-D140-9403-645BF5223867}" type="presOf" srcId="{67109F37-A960-4A44-A3C1-DC508A28D87E}" destId="{3C6D5717-A25D-5D41-8717-14B1245EEAEF}" srcOrd="1" destOrd="0" presId="urn:microsoft.com/office/officeart/2005/8/layout/orgChart1"/>
    <dgm:cxn modelId="{A1806BE7-A044-014A-B64B-DF0CE77EE9B0}" type="presOf" srcId="{434C37D6-0320-5A4C-85B1-E6C897AC6832}" destId="{34F8C3D9-7706-7342-863D-BECA4B835AF8}" srcOrd="1" destOrd="0" presId="urn:microsoft.com/office/officeart/2005/8/layout/orgChart1"/>
    <dgm:cxn modelId="{2F9A05FA-C5E6-1F44-BB2D-2A534DD0A5DF}" srcId="{96E5DFB7-8360-2D40-98D5-3B452AD99E8B}" destId="{518CAD39-7327-9A4D-8FB7-AFD9710D7654}" srcOrd="0" destOrd="0" parTransId="{B071B4DB-8BCB-264E-A4B2-BE40870BB6E4}" sibTransId="{0E75109C-EE07-2A41-A015-BB1F0F18AB49}"/>
    <dgm:cxn modelId="{A3E07550-6F7F-DD4A-85D1-30D3D0A7F471}" type="presOf" srcId="{08230C15-0184-8940-9ECF-C9A3396BB8C1}" destId="{996C6DC0-B7A9-274C-BB6E-F40ED0F3F989}" srcOrd="0" destOrd="0" presId="urn:microsoft.com/office/officeart/2005/8/layout/orgChart1"/>
    <dgm:cxn modelId="{22F43F21-A5CC-7048-9A66-8C7E7BC28952}" type="presOf" srcId="{96E5DFB7-8360-2D40-98D5-3B452AD99E8B}" destId="{34FC5173-D0FC-2E4E-9B9A-6CAA43924AF9}" srcOrd="1" destOrd="0" presId="urn:microsoft.com/office/officeart/2005/8/layout/orgChart1"/>
    <dgm:cxn modelId="{E11089B7-505E-CE4A-9B53-AC882083F015}" type="presOf" srcId="{A0BF16BA-4724-4947-8887-63045E7B4205}" destId="{A281241F-1B98-E147-8A57-D7172F770CCA}" srcOrd="1" destOrd="0" presId="urn:microsoft.com/office/officeart/2005/8/layout/orgChart1"/>
    <dgm:cxn modelId="{35750035-FB79-2D47-9906-E66951D0AA33}" srcId="{96E5DFB7-8360-2D40-98D5-3B452AD99E8B}" destId="{EDFB0CF6-6E2F-464A-AA55-D4BC3C4915BF}" srcOrd="2" destOrd="0" parTransId="{AC9BBAF5-00B6-9C44-98B9-E9D683FFD790}" sibTransId="{FA201C6A-B516-C243-B08C-3C2BC483D237}"/>
    <dgm:cxn modelId="{5CF221E4-FF2A-E34D-AAE8-A4628DF769AD}" type="presOf" srcId="{434C37D6-0320-5A4C-85B1-E6C897AC6832}" destId="{2C31D058-4C78-B346-8BB5-82AD652EEF58}" srcOrd="0" destOrd="0" presId="urn:microsoft.com/office/officeart/2005/8/layout/orgChart1"/>
    <dgm:cxn modelId="{4AE5DEC4-C084-FA4F-9C59-4C8699882000}" type="presOf" srcId="{AF4BC29F-3333-EA42-839A-D825580EC33A}" destId="{2A327C22-71E9-7445-BBCA-669B5064ED80}" srcOrd="0" destOrd="0" presId="urn:microsoft.com/office/officeart/2005/8/layout/orgChart1"/>
    <dgm:cxn modelId="{7ECAA9B4-7F05-EE47-BF1D-6BE54BB81933}" type="presOf" srcId="{A0BF16BA-4724-4947-8887-63045E7B4205}" destId="{7B3282BF-3607-DC49-AFC9-671EB7F2C531}" srcOrd="0" destOrd="0" presId="urn:microsoft.com/office/officeart/2005/8/layout/orgChart1"/>
    <dgm:cxn modelId="{709561DA-364E-E746-B267-187F708FAE1D}" type="presOf" srcId="{B83E34BD-51F9-D64F-B0CF-38FF9DC1C882}" destId="{CE639889-1C2C-FA46-932A-241103A5C5A2}" srcOrd="0" destOrd="0" presId="urn:microsoft.com/office/officeart/2005/8/layout/orgChart1"/>
    <dgm:cxn modelId="{A953FA63-E8B8-8845-A02A-D266187A2893}" srcId="{96E5DFB7-8360-2D40-98D5-3B452AD99E8B}" destId="{434C37D6-0320-5A4C-85B1-E6C897AC6832}" srcOrd="6" destOrd="0" parTransId="{4F71E903-8609-5043-988C-5969D061BEB0}" sibTransId="{AAD3F0E6-A961-B44F-A80C-CE5CFD26ED16}"/>
    <dgm:cxn modelId="{F2275BC2-C677-F346-8FD5-022783127F1D}" type="presOf" srcId="{C07535DC-1980-9344-AE71-7FDE4DDD9008}" destId="{1CB26F89-F9F3-774A-8A92-3C36F42B0427}" srcOrd="0" destOrd="0" presId="urn:microsoft.com/office/officeart/2005/8/layout/orgChart1"/>
    <dgm:cxn modelId="{DDD3CE32-6300-4744-981C-E9588B7FF07D}" type="presOf" srcId="{3D09B052-E861-D843-9E3B-5A1C26D3BFC9}" destId="{85D7C0DC-EC65-724C-8D6E-9D4092640507}" srcOrd="0" destOrd="0" presId="urn:microsoft.com/office/officeart/2005/8/layout/orgChart1"/>
    <dgm:cxn modelId="{4A2DAD8A-AA9E-E747-BF12-DD65FE0D9224}" type="presOf" srcId="{4F71E903-8609-5043-988C-5969D061BEB0}" destId="{19A1D3B4-5AA3-8B4E-B203-8084A649C8CD}" srcOrd="0" destOrd="0" presId="urn:microsoft.com/office/officeart/2005/8/layout/orgChart1"/>
    <dgm:cxn modelId="{5640D80C-0FF1-4148-9D8B-98635756E065}" srcId="{518CAD39-7327-9A4D-8FB7-AFD9710D7654}" destId="{A2523454-7C28-5545-A1C0-589E2118F956}" srcOrd="0" destOrd="0" parTransId="{16DD195D-AFBE-E840-83AB-8D194E9E5857}" sibTransId="{6226F9D4-0287-8441-AA36-DD64CF63A9D9}"/>
    <dgm:cxn modelId="{EFC85268-1D05-474F-82B3-85A1328761D5}" type="presOf" srcId="{EDFB0CF6-6E2F-464A-AA55-D4BC3C4915BF}" destId="{8517AB77-0883-3741-9D06-2C17431B6E22}" srcOrd="1" destOrd="0" presId="urn:microsoft.com/office/officeart/2005/8/layout/orgChart1"/>
    <dgm:cxn modelId="{9FC78EBF-4FD9-0544-9E8B-473DA70C532C}" srcId="{518CAD39-7327-9A4D-8FB7-AFD9710D7654}" destId="{A29B9B52-6343-7E41-8B51-3A4C488B7D5A}" srcOrd="3" destOrd="0" parTransId="{2C367DC3-33B1-484C-AB38-2EE9A687A044}" sibTransId="{D5AC4F2F-B2EA-EC45-92A6-9A0AC319AFBD}"/>
    <dgm:cxn modelId="{8BCDDDAA-1092-0F46-B552-2BB8C3EC2146}" type="presOf" srcId="{AC9BBAF5-00B6-9C44-98B9-E9D683FFD790}" destId="{D5E34181-116D-DD4D-9D7E-9AF9F367073A}" srcOrd="0" destOrd="0" presId="urn:microsoft.com/office/officeart/2005/8/layout/orgChart1"/>
    <dgm:cxn modelId="{E162CE3D-FD98-AA43-AA93-570E64F5ED4F}" type="presOf" srcId="{96E5DFB7-8360-2D40-98D5-3B452AD99E8B}" destId="{91749D9A-B699-4C44-862C-5BB03EFB15E0}" srcOrd="0" destOrd="0" presId="urn:microsoft.com/office/officeart/2005/8/layout/orgChart1"/>
    <dgm:cxn modelId="{B09236F6-D2E0-A34A-B835-2B3B61C04829}" type="presOf" srcId="{B071B4DB-8BCB-264E-A4B2-BE40870BB6E4}" destId="{0D8DE7B9-14C9-4C44-8649-C51B91FAC45F}" srcOrd="0" destOrd="0" presId="urn:microsoft.com/office/officeart/2005/8/layout/orgChart1"/>
    <dgm:cxn modelId="{CCBF0062-14BA-7646-BB4B-1E75B15E6809}" type="presOf" srcId="{EDFB0CF6-6E2F-464A-AA55-D4BC3C4915BF}" destId="{E93F8742-E5F8-C142-9A4F-AA9F4BCF1939}" srcOrd="0" destOrd="0" presId="urn:microsoft.com/office/officeart/2005/8/layout/orgChart1"/>
    <dgm:cxn modelId="{2092483E-413B-8D47-BCA5-B73F12F96391}" srcId="{518CAD39-7327-9A4D-8FB7-AFD9710D7654}" destId="{AF4BC29F-3333-EA42-839A-D825580EC33A}" srcOrd="2" destOrd="0" parTransId="{08230C15-0184-8940-9ECF-C9A3396BB8C1}" sibTransId="{0800D600-3AD2-F84A-A3D7-F966F22BEABF}"/>
    <dgm:cxn modelId="{60D43D1D-7F81-874B-89AF-1D2D044398C8}" type="presOf" srcId="{62921A7D-6EFF-0E41-A4D4-D2C61CD4D255}" destId="{55132BB2-F7C8-8A42-8533-0612B2E2E78F}" srcOrd="0" destOrd="0" presId="urn:microsoft.com/office/officeart/2005/8/layout/orgChart1"/>
    <dgm:cxn modelId="{9BD7092C-4E2F-4741-A70F-09CA2B2BB7D8}" srcId="{96E5DFB7-8360-2D40-98D5-3B452AD99E8B}" destId="{67109F37-A960-4A44-A3C1-DC508A28D87E}" srcOrd="1" destOrd="0" parTransId="{06DF98FA-ADF3-2449-B181-6C32D71AC476}" sibTransId="{06CC143B-01A5-8843-B4F5-DBE09C184F61}"/>
    <dgm:cxn modelId="{7039D9EA-EFAF-BC4D-9827-B0B4D5BBAAF8}" type="presOf" srcId="{518CAD39-7327-9A4D-8FB7-AFD9710D7654}" destId="{F1A1743A-9C04-514C-83C3-A17919861EEB}" srcOrd="0" destOrd="0" presId="urn:microsoft.com/office/officeart/2005/8/layout/orgChart1"/>
    <dgm:cxn modelId="{7EB5C9EE-22F1-6649-BEB0-1D4D84EE6553}" type="presOf" srcId="{A2523454-7C28-5545-A1C0-589E2118F956}" destId="{E75831E2-CAB1-204A-821E-2AA610D53487}" srcOrd="0" destOrd="0" presId="urn:microsoft.com/office/officeart/2005/8/layout/orgChart1"/>
    <dgm:cxn modelId="{F03DF486-70C5-0642-8542-869F5F681B12}" type="presParOf" srcId="{CE639889-1C2C-FA46-932A-241103A5C5A2}" destId="{0C497644-10C2-3740-BFEB-8614DE99FC63}" srcOrd="0" destOrd="0" presId="urn:microsoft.com/office/officeart/2005/8/layout/orgChart1"/>
    <dgm:cxn modelId="{845F3A66-1F80-6D45-B8FF-5F9E3598B3E8}" type="presParOf" srcId="{0C497644-10C2-3740-BFEB-8614DE99FC63}" destId="{EB3E6B93-4432-CC47-A2AF-D2F827817264}" srcOrd="0" destOrd="0" presId="urn:microsoft.com/office/officeart/2005/8/layout/orgChart1"/>
    <dgm:cxn modelId="{3E703B0D-03F1-A94A-A45D-060B0FDD220E}" type="presParOf" srcId="{EB3E6B93-4432-CC47-A2AF-D2F827817264}" destId="{91749D9A-B699-4C44-862C-5BB03EFB15E0}" srcOrd="0" destOrd="0" presId="urn:microsoft.com/office/officeart/2005/8/layout/orgChart1"/>
    <dgm:cxn modelId="{105D694F-F8BB-AA4D-9F2A-E5BFE418DA47}" type="presParOf" srcId="{EB3E6B93-4432-CC47-A2AF-D2F827817264}" destId="{34FC5173-D0FC-2E4E-9B9A-6CAA43924AF9}" srcOrd="1" destOrd="0" presId="urn:microsoft.com/office/officeart/2005/8/layout/orgChart1"/>
    <dgm:cxn modelId="{25E00817-CFD6-0B45-8E3A-2B29A6E68207}" type="presParOf" srcId="{0C497644-10C2-3740-BFEB-8614DE99FC63}" destId="{B3BC955C-6E4B-0347-97D2-087DF5107261}" srcOrd="1" destOrd="0" presId="urn:microsoft.com/office/officeart/2005/8/layout/orgChart1"/>
    <dgm:cxn modelId="{2E5082DA-8511-4A43-9B3D-DC35EF46A561}" type="presParOf" srcId="{B3BC955C-6E4B-0347-97D2-087DF5107261}" destId="{03FF8008-7D29-F746-BED3-C1FCEE108FE7}" srcOrd="0" destOrd="0" presId="urn:microsoft.com/office/officeart/2005/8/layout/orgChart1"/>
    <dgm:cxn modelId="{3BA1B15E-13ED-1C4E-9A47-EFB0712B72DD}" type="presParOf" srcId="{B3BC955C-6E4B-0347-97D2-087DF5107261}" destId="{B9856C30-DF74-4B42-9050-E08D5F8493CE}" srcOrd="1" destOrd="0" presId="urn:microsoft.com/office/officeart/2005/8/layout/orgChart1"/>
    <dgm:cxn modelId="{87EADBE6-4C2F-4F46-BED0-CA2F57518632}" type="presParOf" srcId="{B9856C30-DF74-4B42-9050-E08D5F8493CE}" destId="{A53828B3-E055-9D40-A0F8-F11EAF4FC4B8}" srcOrd="0" destOrd="0" presId="urn:microsoft.com/office/officeart/2005/8/layout/orgChart1"/>
    <dgm:cxn modelId="{DF164237-9031-DC4D-94A3-171D864C90CC}" type="presParOf" srcId="{A53828B3-E055-9D40-A0F8-F11EAF4FC4B8}" destId="{0760AC83-7BC1-CE42-A710-9CCD7FC2C66B}" srcOrd="0" destOrd="0" presId="urn:microsoft.com/office/officeart/2005/8/layout/orgChart1"/>
    <dgm:cxn modelId="{89BE530F-DDB5-5D48-A1CC-3F4BE5957FAF}" type="presParOf" srcId="{A53828B3-E055-9D40-A0F8-F11EAF4FC4B8}" destId="{3C6D5717-A25D-5D41-8717-14B1245EEAEF}" srcOrd="1" destOrd="0" presId="urn:microsoft.com/office/officeart/2005/8/layout/orgChart1"/>
    <dgm:cxn modelId="{94A55915-D208-4A41-8463-CBA5B7773B6C}" type="presParOf" srcId="{B9856C30-DF74-4B42-9050-E08D5F8493CE}" destId="{7529610C-CB28-EB44-85E6-7CE7C2E282FA}" srcOrd="1" destOrd="0" presId="urn:microsoft.com/office/officeart/2005/8/layout/orgChart1"/>
    <dgm:cxn modelId="{07744456-9058-0B48-83E7-3E660984549A}" type="presParOf" srcId="{B9856C30-DF74-4B42-9050-E08D5F8493CE}" destId="{396AD6DD-E0DA-EE42-A3C8-77A4D194A5B7}" srcOrd="2" destOrd="0" presId="urn:microsoft.com/office/officeart/2005/8/layout/orgChart1"/>
    <dgm:cxn modelId="{1B13E4F4-EFBB-EA4A-9BFF-6F15422BCBFA}" type="presParOf" srcId="{B3BC955C-6E4B-0347-97D2-087DF5107261}" destId="{D5E34181-116D-DD4D-9D7E-9AF9F367073A}" srcOrd="2" destOrd="0" presId="urn:microsoft.com/office/officeart/2005/8/layout/orgChart1"/>
    <dgm:cxn modelId="{14875A7A-A55C-254A-A245-720EC6CA4B9F}" type="presParOf" srcId="{B3BC955C-6E4B-0347-97D2-087DF5107261}" destId="{80357184-0AA3-6E44-BBC9-4D728285EBC9}" srcOrd="3" destOrd="0" presId="urn:microsoft.com/office/officeart/2005/8/layout/orgChart1"/>
    <dgm:cxn modelId="{4E8A4D26-1BE3-7245-80A4-399323E4B379}" type="presParOf" srcId="{80357184-0AA3-6E44-BBC9-4D728285EBC9}" destId="{CE4E11D9-64C9-864E-8336-78CED6F6EDE9}" srcOrd="0" destOrd="0" presId="urn:microsoft.com/office/officeart/2005/8/layout/orgChart1"/>
    <dgm:cxn modelId="{82344ACE-88EF-504A-97BD-4AF92C525376}" type="presParOf" srcId="{CE4E11D9-64C9-864E-8336-78CED6F6EDE9}" destId="{E93F8742-E5F8-C142-9A4F-AA9F4BCF1939}" srcOrd="0" destOrd="0" presId="urn:microsoft.com/office/officeart/2005/8/layout/orgChart1"/>
    <dgm:cxn modelId="{8B90D4E4-A48A-594D-A91A-FB71694EA9D7}" type="presParOf" srcId="{CE4E11D9-64C9-864E-8336-78CED6F6EDE9}" destId="{8517AB77-0883-3741-9D06-2C17431B6E22}" srcOrd="1" destOrd="0" presId="urn:microsoft.com/office/officeart/2005/8/layout/orgChart1"/>
    <dgm:cxn modelId="{2056DFD8-181D-C34D-BE34-5033A83F3EC1}" type="presParOf" srcId="{80357184-0AA3-6E44-BBC9-4D728285EBC9}" destId="{3BD05C23-B9DC-CE47-8FEB-83BB2A2D3254}" srcOrd="1" destOrd="0" presId="urn:microsoft.com/office/officeart/2005/8/layout/orgChart1"/>
    <dgm:cxn modelId="{9C1D2776-AE99-D144-8E4F-1D4430DCB141}" type="presParOf" srcId="{80357184-0AA3-6E44-BBC9-4D728285EBC9}" destId="{197472CB-61D5-C844-9B7A-3E12DEA30A9B}" srcOrd="2" destOrd="0" presId="urn:microsoft.com/office/officeart/2005/8/layout/orgChart1"/>
    <dgm:cxn modelId="{6C73622C-DA9C-CD47-BE5D-79354C5C6FE9}" type="presParOf" srcId="{B3BC955C-6E4B-0347-97D2-087DF5107261}" destId="{55132BB2-F7C8-8A42-8533-0612B2E2E78F}" srcOrd="4" destOrd="0" presId="urn:microsoft.com/office/officeart/2005/8/layout/orgChart1"/>
    <dgm:cxn modelId="{1BE217A8-2236-5A4E-8205-B9566FD90B22}" type="presParOf" srcId="{B3BC955C-6E4B-0347-97D2-087DF5107261}" destId="{F713467F-6DCB-2A40-8354-451ED2003257}" srcOrd="5" destOrd="0" presId="urn:microsoft.com/office/officeart/2005/8/layout/orgChart1"/>
    <dgm:cxn modelId="{00B7B778-5375-4747-BF42-C266CF57D7D6}" type="presParOf" srcId="{F713467F-6DCB-2A40-8354-451ED2003257}" destId="{33EA7A8E-7F26-594B-A386-DC242B5306A7}" srcOrd="0" destOrd="0" presId="urn:microsoft.com/office/officeart/2005/8/layout/orgChart1"/>
    <dgm:cxn modelId="{1ABE708E-853B-BF46-A9AF-30022032FD08}" type="presParOf" srcId="{33EA7A8E-7F26-594B-A386-DC242B5306A7}" destId="{7B3282BF-3607-DC49-AFC9-671EB7F2C531}" srcOrd="0" destOrd="0" presId="urn:microsoft.com/office/officeart/2005/8/layout/orgChart1"/>
    <dgm:cxn modelId="{DBB5520A-A7C2-7644-B839-8DFECEC7F63E}" type="presParOf" srcId="{33EA7A8E-7F26-594B-A386-DC242B5306A7}" destId="{A281241F-1B98-E147-8A57-D7172F770CCA}" srcOrd="1" destOrd="0" presId="urn:microsoft.com/office/officeart/2005/8/layout/orgChart1"/>
    <dgm:cxn modelId="{5F450058-693D-F546-B4F2-4765E7F47883}" type="presParOf" srcId="{F713467F-6DCB-2A40-8354-451ED2003257}" destId="{5480F20F-C4E5-4D40-BD52-182A56FC2828}" srcOrd="1" destOrd="0" presId="urn:microsoft.com/office/officeart/2005/8/layout/orgChart1"/>
    <dgm:cxn modelId="{23C16863-A802-4941-AF28-742482A0E768}" type="presParOf" srcId="{F713467F-6DCB-2A40-8354-451ED2003257}" destId="{60B1247C-F1CE-0D41-8798-A7EF7FFC7F2C}" srcOrd="2" destOrd="0" presId="urn:microsoft.com/office/officeart/2005/8/layout/orgChart1"/>
    <dgm:cxn modelId="{EA41D656-159A-1944-BAED-EAA0BDB2F850}" type="presParOf" srcId="{B3BC955C-6E4B-0347-97D2-087DF5107261}" destId="{37517633-6C51-FB46-B77B-55BE35CCCC03}" srcOrd="6" destOrd="0" presId="urn:microsoft.com/office/officeart/2005/8/layout/orgChart1"/>
    <dgm:cxn modelId="{9E631D86-E151-3440-853E-B034F6578AAD}" type="presParOf" srcId="{B3BC955C-6E4B-0347-97D2-087DF5107261}" destId="{476692B6-9443-B342-9FFF-6C2F585AF17C}" srcOrd="7" destOrd="0" presId="urn:microsoft.com/office/officeart/2005/8/layout/orgChart1"/>
    <dgm:cxn modelId="{7062E8CE-3C60-574F-A159-F8719E9BDCCD}" type="presParOf" srcId="{476692B6-9443-B342-9FFF-6C2F585AF17C}" destId="{A1231B2B-D138-FD4E-834D-9FFCC91E2AFA}" srcOrd="0" destOrd="0" presId="urn:microsoft.com/office/officeart/2005/8/layout/orgChart1"/>
    <dgm:cxn modelId="{339D5736-5477-F24E-9B67-0998729CAE19}" type="presParOf" srcId="{A1231B2B-D138-FD4E-834D-9FFCC91E2AFA}" destId="{1E3824D1-A2BF-8D4B-BA91-8F5A6C041E28}" srcOrd="0" destOrd="0" presId="urn:microsoft.com/office/officeart/2005/8/layout/orgChart1"/>
    <dgm:cxn modelId="{C92F7A9C-B2DF-D341-B574-BAA69A935EB5}" type="presParOf" srcId="{A1231B2B-D138-FD4E-834D-9FFCC91E2AFA}" destId="{E01FBA99-E407-3944-BF90-819C4080B927}" srcOrd="1" destOrd="0" presId="urn:microsoft.com/office/officeart/2005/8/layout/orgChart1"/>
    <dgm:cxn modelId="{188322B5-65F0-BA44-9933-FD43A034E7F3}" type="presParOf" srcId="{476692B6-9443-B342-9FFF-6C2F585AF17C}" destId="{991F3850-6FB3-6947-B1C6-1AE3D96802CF}" srcOrd="1" destOrd="0" presId="urn:microsoft.com/office/officeart/2005/8/layout/orgChart1"/>
    <dgm:cxn modelId="{1CB03BAF-FBB3-F444-8A56-C28748EDF762}" type="presParOf" srcId="{476692B6-9443-B342-9FFF-6C2F585AF17C}" destId="{3F42EAE3-81B4-3D44-84C0-9DDF853524C8}" srcOrd="2" destOrd="0" presId="urn:microsoft.com/office/officeart/2005/8/layout/orgChart1"/>
    <dgm:cxn modelId="{72CE6A86-F343-314B-8931-51996BBF5D65}" type="presParOf" srcId="{B3BC955C-6E4B-0347-97D2-087DF5107261}" destId="{CE88CBA0-E9EC-F54B-A5D7-A193C9071951}" srcOrd="8" destOrd="0" presId="urn:microsoft.com/office/officeart/2005/8/layout/orgChart1"/>
    <dgm:cxn modelId="{DBAAC9AF-A7FD-C841-A614-DCEEE3862C82}" type="presParOf" srcId="{B3BC955C-6E4B-0347-97D2-087DF5107261}" destId="{9FEC3B46-855B-D844-82C8-F38AB62273A6}" srcOrd="9" destOrd="0" presId="urn:microsoft.com/office/officeart/2005/8/layout/orgChart1"/>
    <dgm:cxn modelId="{94853A5D-523C-E841-8E81-B2D770B777D3}" type="presParOf" srcId="{9FEC3B46-855B-D844-82C8-F38AB62273A6}" destId="{00A2110F-96CA-B941-A7B0-2413EA688CCF}" srcOrd="0" destOrd="0" presId="urn:microsoft.com/office/officeart/2005/8/layout/orgChart1"/>
    <dgm:cxn modelId="{D9A95757-2C15-434D-AC5E-E18AC8531BDE}" type="presParOf" srcId="{00A2110F-96CA-B941-A7B0-2413EA688CCF}" destId="{8BEBA2E9-3EE4-5E48-8BC1-4D2215ACE84A}" srcOrd="0" destOrd="0" presId="urn:microsoft.com/office/officeart/2005/8/layout/orgChart1"/>
    <dgm:cxn modelId="{292930B2-426F-504C-B212-3087733808EC}" type="presParOf" srcId="{00A2110F-96CA-B941-A7B0-2413EA688CCF}" destId="{5220EDCE-F164-6346-B2C4-CC85223CFA3F}" srcOrd="1" destOrd="0" presId="urn:microsoft.com/office/officeart/2005/8/layout/orgChart1"/>
    <dgm:cxn modelId="{5511E234-B23B-1645-9C74-74DD7D2D6483}" type="presParOf" srcId="{9FEC3B46-855B-D844-82C8-F38AB62273A6}" destId="{19E67F3C-7279-E24F-84B1-081155EBF636}" srcOrd="1" destOrd="0" presId="urn:microsoft.com/office/officeart/2005/8/layout/orgChart1"/>
    <dgm:cxn modelId="{B2067123-ADE3-FB4A-A72A-BE1B02A64F64}" type="presParOf" srcId="{9FEC3B46-855B-D844-82C8-F38AB62273A6}" destId="{66EC8E27-9A77-3E4F-8C59-DDD6301BD4CE}" srcOrd="2" destOrd="0" presId="urn:microsoft.com/office/officeart/2005/8/layout/orgChart1"/>
    <dgm:cxn modelId="{24D98C3C-6DEA-F247-A351-1838FFED2FB9}" type="presParOf" srcId="{B3BC955C-6E4B-0347-97D2-087DF5107261}" destId="{19A1D3B4-5AA3-8B4E-B203-8084A649C8CD}" srcOrd="10" destOrd="0" presId="urn:microsoft.com/office/officeart/2005/8/layout/orgChart1"/>
    <dgm:cxn modelId="{9CD54C97-48BA-4A45-A5A0-6F64DF9EF935}" type="presParOf" srcId="{B3BC955C-6E4B-0347-97D2-087DF5107261}" destId="{2A099A31-92DF-FB44-8AA9-4014F7AF30EF}" srcOrd="11" destOrd="0" presId="urn:microsoft.com/office/officeart/2005/8/layout/orgChart1"/>
    <dgm:cxn modelId="{67CCA907-93D6-4545-8575-1E802AA5FBD6}" type="presParOf" srcId="{2A099A31-92DF-FB44-8AA9-4014F7AF30EF}" destId="{DC34BA44-7B54-154B-830E-A18264E7D6E0}" srcOrd="0" destOrd="0" presId="urn:microsoft.com/office/officeart/2005/8/layout/orgChart1"/>
    <dgm:cxn modelId="{0D05DBCD-E3E3-5B4E-8759-FEB816249DD5}" type="presParOf" srcId="{DC34BA44-7B54-154B-830E-A18264E7D6E0}" destId="{2C31D058-4C78-B346-8BB5-82AD652EEF58}" srcOrd="0" destOrd="0" presId="urn:microsoft.com/office/officeart/2005/8/layout/orgChart1"/>
    <dgm:cxn modelId="{5D3EF394-6C20-2F43-84EC-CA1E36FB1947}" type="presParOf" srcId="{DC34BA44-7B54-154B-830E-A18264E7D6E0}" destId="{34F8C3D9-7706-7342-863D-BECA4B835AF8}" srcOrd="1" destOrd="0" presId="urn:microsoft.com/office/officeart/2005/8/layout/orgChart1"/>
    <dgm:cxn modelId="{40BABF9A-A963-8A4B-B18D-62ADED739EF0}" type="presParOf" srcId="{2A099A31-92DF-FB44-8AA9-4014F7AF30EF}" destId="{93411D3C-DE9E-4245-9D5D-5D53E7C772BE}" srcOrd="1" destOrd="0" presId="urn:microsoft.com/office/officeart/2005/8/layout/orgChart1"/>
    <dgm:cxn modelId="{3DA8E6CF-F0A2-3C4E-BDA9-3F6ED6989CC1}" type="presParOf" srcId="{2A099A31-92DF-FB44-8AA9-4014F7AF30EF}" destId="{88BF7211-86FD-474A-8E92-A220B2F7E26F}" srcOrd="2" destOrd="0" presId="urn:microsoft.com/office/officeart/2005/8/layout/orgChart1"/>
    <dgm:cxn modelId="{B9DD4AE8-9962-4E48-8D83-3426AB660EEE}" type="presParOf" srcId="{0C497644-10C2-3740-BFEB-8614DE99FC63}" destId="{B5E50D0E-4256-E74D-9A0F-39351BAB9755}" srcOrd="2" destOrd="0" presId="urn:microsoft.com/office/officeart/2005/8/layout/orgChart1"/>
    <dgm:cxn modelId="{270B133A-1525-C04D-96DF-6E67E9F1DB95}" type="presParOf" srcId="{B5E50D0E-4256-E74D-9A0F-39351BAB9755}" destId="{0D8DE7B9-14C9-4C44-8649-C51B91FAC45F}" srcOrd="0" destOrd="0" presId="urn:microsoft.com/office/officeart/2005/8/layout/orgChart1"/>
    <dgm:cxn modelId="{9E70101B-AFA0-F24D-8ABB-D0C9FDE3C956}" type="presParOf" srcId="{B5E50D0E-4256-E74D-9A0F-39351BAB9755}" destId="{98ECAACF-B822-C249-A73A-AE6AB81C2B5C}" srcOrd="1" destOrd="0" presId="urn:microsoft.com/office/officeart/2005/8/layout/orgChart1"/>
    <dgm:cxn modelId="{5F57D18D-F6D5-4143-8BC2-64C38DBED412}" type="presParOf" srcId="{98ECAACF-B822-C249-A73A-AE6AB81C2B5C}" destId="{FD360DF3-D558-B243-AD36-9A55ECCA5CE1}" srcOrd="0" destOrd="0" presId="urn:microsoft.com/office/officeart/2005/8/layout/orgChart1"/>
    <dgm:cxn modelId="{B582A1F2-15FA-AA40-8330-FC63ED316142}" type="presParOf" srcId="{FD360DF3-D558-B243-AD36-9A55ECCA5CE1}" destId="{F1A1743A-9C04-514C-83C3-A17919861EEB}" srcOrd="0" destOrd="0" presId="urn:microsoft.com/office/officeart/2005/8/layout/orgChart1"/>
    <dgm:cxn modelId="{5CAD91E8-4CA4-EF49-B9EE-6A46966E9C80}" type="presParOf" srcId="{FD360DF3-D558-B243-AD36-9A55ECCA5CE1}" destId="{0074B356-070C-EF45-8882-77B187D6C23E}" srcOrd="1" destOrd="0" presId="urn:microsoft.com/office/officeart/2005/8/layout/orgChart1"/>
    <dgm:cxn modelId="{5B73B5BA-4F51-6342-A45B-5BBDC0E7F673}" type="presParOf" srcId="{98ECAACF-B822-C249-A73A-AE6AB81C2B5C}" destId="{44A33AB3-3138-6E42-B292-E97D27565A6C}" srcOrd="1" destOrd="0" presId="urn:microsoft.com/office/officeart/2005/8/layout/orgChart1"/>
    <dgm:cxn modelId="{0DE5BC78-37E6-FF46-B536-71A17B2E042D}" type="presParOf" srcId="{98ECAACF-B822-C249-A73A-AE6AB81C2B5C}" destId="{5C30259C-5C20-8749-BC29-5FFF9C790B3E}" srcOrd="2" destOrd="0" presId="urn:microsoft.com/office/officeart/2005/8/layout/orgChart1"/>
    <dgm:cxn modelId="{2C757AF7-01D3-2D42-BFB6-F6D4036D45B3}" type="presParOf" srcId="{5C30259C-5C20-8749-BC29-5FFF9C790B3E}" destId="{0E72B6EA-8D20-2843-88AC-155830F06563}" srcOrd="0" destOrd="0" presId="urn:microsoft.com/office/officeart/2005/8/layout/orgChart1"/>
    <dgm:cxn modelId="{3459B36C-7242-E648-926B-F5A689C1FAC5}" type="presParOf" srcId="{5C30259C-5C20-8749-BC29-5FFF9C790B3E}" destId="{E16E894A-6EEE-E743-814D-BEEEBD309BE0}" srcOrd="1" destOrd="0" presId="urn:microsoft.com/office/officeart/2005/8/layout/orgChart1"/>
    <dgm:cxn modelId="{8BF53641-7FA3-AD42-91AF-A040A1600092}" type="presParOf" srcId="{E16E894A-6EEE-E743-814D-BEEEBD309BE0}" destId="{3C89416E-DE37-7342-B0C3-F799F974E650}" srcOrd="0" destOrd="0" presId="urn:microsoft.com/office/officeart/2005/8/layout/orgChart1"/>
    <dgm:cxn modelId="{699681A9-9ABB-8740-9197-5C054D04178E}" type="presParOf" srcId="{3C89416E-DE37-7342-B0C3-F799F974E650}" destId="{E75831E2-CAB1-204A-821E-2AA610D53487}" srcOrd="0" destOrd="0" presId="urn:microsoft.com/office/officeart/2005/8/layout/orgChart1"/>
    <dgm:cxn modelId="{97BA0F05-49AB-3549-9646-CB76F403236D}" type="presParOf" srcId="{3C89416E-DE37-7342-B0C3-F799F974E650}" destId="{4BFC72DF-5AFC-224A-A827-DCB5ADA79A38}" srcOrd="1" destOrd="0" presId="urn:microsoft.com/office/officeart/2005/8/layout/orgChart1"/>
    <dgm:cxn modelId="{3FF04630-279D-7D4F-A3DE-F212638E0341}" type="presParOf" srcId="{E16E894A-6EEE-E743-814D-BEEEBD309BE0}" destId="{45C8D9A8-EF25-D049-A33C-2DC2EA072203}" srcOrd="1" destOrd="0" presId="urn:microsoft.com/office/officeart/2005/8/layout/orgChart1"/>
    <dgm:cxn modelId="{03681693-DDAA-3D4F-8F2D-7EC2ECCBC8A0}" type="presParOf" srcId="{E16E894A-6EEE-E743-814D-BEEEBD309BE0}" destId="{DC0C23D9-DB4B-3147-AA1D-29EBFF8261D7}" srcOrd="2" destOrd="0" presId="urn:microsoft.com/office/officeart/2005/8/layout/orgChart1"/>
    <dgm:cxn modelId="{B7C7C6E7-D0D8-4A46-B741-8B19EEDE261B}" type="presParOf" srcId="{5C30259C-5C20-8749-BC29-5FFF9C790B3E}" destId="{85D7C0DC-EC65-724C-8D6E-9D4092640507}" srcOrd="2" destOrd="0" presId="urn:microsoft.com/office/officeart/2005/8/layout/orgChart1"/>
    <dgm:cxn modelId="{99C6D0D3-CDCF-E14F-9E12-876A3157AE6F}" type="presParOf" srcId="{5C30259C-5C20-8749-BC29-5FFF9C790B3E}" destId="{A791B415-91A3-E94B-B372-05E6D8BEA204}" srcOrd="3" destOrd="0" presId="urn:microsoft.com/office/officeart/2005/8/layout/orgChart1"/>
    <dgm:cxn modelId="{4696F966-6D17-374D-AC29-03B94234084D}" type="presParOf" srcId="{A791B415-91A3-E94B-B372-05E6D8BEA204}" destId="{326C0A31-6CB5-CB43-9D4B-61F5858586B2}" srcOrd="0" destOrd="0" presId="urn:microsoft.com/office/officeart/2005/8/layout/orgChart1"/>
    <dgm:cxn modelId="{FB73DC75-3403-E745-9CF5-F3E0068A108D}" type="presParOf" srcId="{326C0A31-6CB5-CB43-9D4B-61F5858586B2}" destId="{1CB26F89-F9F3-774A-8A92-3C36F42B0427}" srcOrd="0" destOrd="0" presId="urn:microsoft.com/office/officeart/2005/8/layout/orgChart1"/>
    <dgm:cxn modelId="{6F7ACB45-26B2-5D44-880E-D09C8AA1BC39}" type="presParOf" srcId="{326C0A31-6CB5-CB43-9D4B-61F5858586B2}" destId="{2935E55D-3FBA-C74B-B922-873F77F1F069}" srcOrd="1" destOrd="0" presId="urn:microsoft.com/office/officeart/2005/8/layout/orgChart1"/>
    <dgm:cxn modelId="{04040B71-FA41-2F40-AE46-788049455705}" type="presParOf" srcId="{A791B415-91A3-E94B-B372-05E6D8BEA204}" destId="{D1F2E4CD-EB76-3D43-8534-EB565716B751}" srcOrd="1" destOrd="0" presId="urn:microsoft.com/office/officeart/2005/8/layout/orgChart1"/>
    <dgm:cxn modelId="{4012BC8A-457A-AA4D-B6EC-6DF8A24EB4F6}" type="presParOf" srcId="{A791B415-91A3-E94B-B372-05E6D8BEA204}" destId="{AA1E82CA-C5F8-3A43-9279-9BA3DFE6E882}" srcOrd="2" destOrd="0" presId="urn:microsoft.com/office/officeart/2005/8/layout/orgChart1"/>
    <dgm:cxn modelId="{AB8CC893-4FEC-1244-8D6E-E08980230D33}" type="presParOf" srcId="{5C30259C-5C20-8749-BC29-5FFF9C790B3E}" destId="{996C6DC0-B7A9-274C-BB6E-F40ED0F3F989}" srcOrd="4" destOrd="0" presId="urn:microsoft.com/office/officeart/2005/8/layout/orgChart1"/>
    <dgm:cxn modelId="{D87F3BBF-FF04-9143-A9BA-75E103A6B8D2}" type="presParOf" srcId="{5C30259C-5C20-8749-BC29-5FFF9C790B3E}" destId="{DA66D8A3-D0A4-7A46-8616-C033D86A9548}" srcOrd="5" destOrd="0" presId="urn:microsoft.com/office/officeart/2005/8/layout/orgChart1"/>
    <dgm:cxn modelId="{BC18D489-7431-324B-AF1C-C1FBFF447243}" type="presParOf" srcId="{DA66D8A3-D0A4-7A46-8616-C033D86A9548}" destId="{60C5F5E1-B8A4-F24F-AC44-BF5E521C7B49}" srcOrd="0" destOrd="0" presId="urn:microsoft.com/office/officeart/2005/8/layout/orgChart1"/>
    <dgm:cxn modelId="{C6056BF9-B13A-4C4E-A2D2-3404A4B648ED}" type="presParOf" srcId="{60C5F5E1-B8A4-F24F-AC44-BF5E521C7B49}" destId="{2A327C22-71E9-7445-BBCA-669B5064ED80}" srcOrd="0" destOrd="0" presId="urn:microsoft.com/office/officeart/2005/8/layout/orgChart1"/>
    <dgm:cxn modelId="{6983EB28-A139-0940-8AD8-CD3BE35E5CBB}" type="presParOf" srcId="{60C5F5E1-B8A4-F24F-AC44-BF5E521C7B49}" destId="{65FD630F-4C6A-4B40-8272-41CF3EB165F5}" srcOrd="1" destOrd="0" presId="urn:microsoft.com/office/officeart/2005/8/layout/orgChart1"/>
    <dgm:cxn modelId="{32AED3E3-95B2-6146-B0E2-0A344FC86640}" type="presParOf" srcId="{DA66D8A3-D0A4-7A46-8616-C033D86A9548}" destId="{35705D24-7FC4-064F-B28A-5F2DDA04B99A}" srcOrd="1" destOrd="0" presId="urn:microsoft.com/office/officeart/2005/8/layout/orgChart1"/>
    <dgm:cxn modelId="{BB19F97B-3E7C-9D47-B0A6-29A2CB75AA95}" type="presParOf" srcId="{DA66D8A3-D0A4-7A46-8616-C033D86A9548}" destId="{BEB6962C-AA55-164E-B97E-040B95579C48}" srcOrd="2" destOrd="0" presId="urn:microsoft.com/office/officeart/2005/8/layout/orgChart1"/>
    <dgm:cxn modelId="{95EC0608-BCC7-BC43-9A0D-69C3FE5492E4}" type="presParOf" srcId="{5C30259C-5C20-8749-BC29-5FFF9C790B3E}" destId="{3217858F-EB7C-8948-ADD5-839E45C77633}" srcOrd="6" destOrd="0" presId="urn:microsoft.com/office/officeart/2005/8/layout/orgChart1"/>
    <dgm:cxn modelId="{C6A31938-655C-5B4D-B7B3-2AD0F819007B}" type="presParOf" srcId="{5C30259C-5C20-8749-BC29-5FFF9C790B3E}" destId="{4FDA9D73-F922-454C-A63C-77F4A812BB46}" srcOrd="7" destOrd="0" presId="urn:microsoft.com/office/officeart/2005/8/layout/orgChart1"/>
    <dgm:cxn modelId="{0C3B3B09-D6AF-CD4F-9908-396AE0792A3C}" type="presParOf" srcId="{4FDA9D73-F922-454C-A63C-77F4A812BB46}" destId="{59D13816-90B8-754E-9258-C33DFDCE06E7}" srcOrd="0" destOrd="0" presId="urn:microsoft.com/office/officeart/2005/8/layout/orgChart1"/>
    <dgm:cxn modelId="{79CE0147-9218-AC45-930C-B7C906CF337C}" type="presParOf" srcId="{59D13816-90B8-754E-9258-C33DFDCE06E7}" destId="{ABE559F3-6DF9-FF47-8105-0652EDBC33FC}" srcOrd="0" destOrd="0" presId="urn:microsoft.com/office/officeart/2005/8/layout/orgChart1"/>
    <dgm:cxn modelId="{FF9314C6-0265-6C44-9FE7-BECAB9C6DABF}" type="presParOf" srcId="{59D13816-90B8-754E-9258-C33DFDCE06E7}" destId="{8DED86AC-2F7F-C343-9ACB-140B78677222}" srcOrd="1" destOrd="0" presId="urn:microsoft.com/office/officeart/2005/8/layout/orgChart1"/>
    <dgm:cxn modelId="{F9E8DA5B-8E23-364F-B811-C0B752B25EA3}" type="presParOf" srcId="{4FDA9D73-F922-454C-A63C-77F4A812BB46}" destId="{B87CAA64-5E60-E247-B642-98ECE747FA24}" srcOrd="1" destOrd="0" presId="urn:microsoft.com/office/officeart/2005/8/layout/orgChart1"/>
    <dgm:cxn modelId="{0F9BD1E6-D430-2045-8F88-F6605D498FE6}" type="presParOf" srcId="{4FDA9D73-F922-454C-A63C-77F4A812BB46}" destId="{6CA0F43C-1E35-C54F-A0F1-A99F656C5C3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7858F-EB7C-8948-ADD5-839E45C77633}">
      <dsp:nvSpPr>
        <dsp:cNvPr id="0" name=""/>
        <dsp:cNvSpPr/>
      </dsp:nvSpPr>
      <dsp:spPr>
        <a:xfrm>
          <a:off x="2558199" y="2665521"/>
          <a:ext cx="108124" cy="1312018"/>
        </a:xfrm>
        <a:custGeom>
          <a:avLst/>
          <a:gdLst/>
          <a:ahLst/>
          <a:cxnLst/>
          <a:rect l="0" t="0" r="0" b="0"/>
          <a:pathLst>
            <a:path>
              <a:moveTo>
                <a:pt x="0" y="0"/>
              </a:moveTo>
              <a:lnTo>
                <a:pt x="0" y="1312018"/>
              </a:lnTo>
              <a:lnTo>
                <a:pt x="108124" y="1312018"/>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6C6DC0-B7A9-274C-BB6E-F40ED0F3F989}">
      <dsp:nvSpPr>
        <dsp:cNvPr id="0" name=""/>
        <dsp:cNvSpPr/>
      </dsp:nvSpPr>
      <dsp:spPr>
        <a:xfrm>
          <a:off x="2442280" y="2665521"/>
          <a:ext cx="115918" cy="1291666"/>
        </a:xfrm>
        <a:custGeom>
          <a:avLst/>
          <a:gdLst/>
          <a:ahLst/>
          <a:cxnLst/>
          <a:rect l="0" t="0" r="0" b="0"/>
          <a:pathLst>
            <a:path>
              <a:moveTo>
                <a:pt x="115918" y="0"/>
              </a:moveTo>
              <a:lnTo>
                <a:pt x="115918" y="1291666"/>
              </a:lnTo>
              <a:lnTo>
                <a:pt x="0" y="129166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D7C0DC-EC65-724C-8D6E-9D4092640507}">
      <dsp:nvSpPr>
        <dsp:cNvPr id="0" name=""/>
        <dsp:cNvSpPr/>
      </dsp:nvSpPr>
      <dsp:spPr>
        <a:xfrm>
          <a:off x="2558199" y="2665521"/>
          <a:ext cx="115918" cy="507834"/>
        </a:xfrm>
        <a:custGeom>
          <a:avLst/>
          <a:gdLst/>
          <a:ahLst/>
          <a:cxnLst/>
          <a:rect l="0" t="0" r="0" b="0"/>
          <a:pathLst>
            <a:path>
              <a:moveTo>
                <a:pt x="0" y="0"/>
              </a:moveTo>
              <a:lnTo>
                <a:pt x="0" y="507834"/>
              </a:lnTo>
              <a:lnTo>
                <a:pt x="115918" y="507834"/>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72B6EA-8D20-2843-88AC-155830F06563}">
      <dsp:nvSpPr>
        <dsp:cNvPr id="0" name=""/>
        <dsp:cNvSpPr/>
      </dsp:nvSpPr>
      <dsp:spPr>
        <a:xfrm>
          <a:off x="2442280" y="2665521"/>
          <a:ext cx="115918" cy="507834"/>
        </a:xfrm>
        <a:custGeom>
          <a:avLst/>
          <a:gdLst/>
          <a:ahLst/>
          <a:cxnLst/>
          <a:rect l="0" t="0" r="0" b="0"/>
          <a:pathLst>
            <a:path>
              <a:moveTo>
                <a:pt x="115918" y="0"/>
              </a:moveTo>
              <a:lnTo>
                <a:pt x="115918" y="507834"/>
              </a:lnTo>
              <a:lnTo>
                <a:pt x="0" y="507834"/>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8DE7B9-14C9-4C44-8649-C51B91FAC45F}">
      <dsp:nvSpPr>
        <dsp:cNvPr id="0" name=""/>
        <dsp:cNvSpPr/>
      </dsp:nvSpPr>
      <dsp:spPr>
        <a:xfrm>
          <a:off x="3110193" y="1761382"/>
          <a:ext cx="861309" cy="628141"/>
        </a:xfrm>
        <a:custGeom>
          <a:avLst/>
          <a:gdLst/>
          <a:ahLst/>
          <a:cxnLst/>
          <a:rect l="0" t="0" r="0" b="0"/>
          <a:pathLst>
            <a:path>
              <a:moveTo>
                <a:pt x="861309" y="0"/>
              </a:moveTo>
              <a:lnTo>
                <a:pt x="861309" y="628141"/>
              </a:lnTo>
              <a:lnTo>
                <a:pt x="0" y="628141"/>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A1D3B4-5AA3-8B4E-B203-8084A649C8CD}">
      <dsp:nvSpPr>
        <dsp:cNvPr id="0" name=""/>
        <dsp:cNvSpPr/>
      </dsp:nvSpPr>
      <dsp:spPr>
        <a:xfrm>
          <a:off x="3971502" y="1761382"/>
          <a:ext cx="3262087" cy="2703640"/>
        </a:xfrm>
        <a:custGeom>
          <a:avLst/>
          <a:gdLst/>
          <a:ahLst/>
          <a:cxnLst/>
          <a:rect l="0" t="0" r="0" b="0"/>
          <a:pathLst>
            <a:path>
              <a:moveTo>
                <a:pt x="0" y="0"/>
              </a:moveTo>
              <a:lnTo>
                <a:pt x="0" y="2587721"/>
              </a:lnTo>
              <a:lnTo>
                <a:pt x="3262087" y="2587721"/>
              </a:lnTo>
              <a:lnTo>
                <a:pt x="3262087" y="2703640"/>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88CBA0-E9EC-F54B-A5D7-A193C9071951}">
      <dsp:nvSpPr>
        <dsp:cNvPr id="0" name=""/>
        <dsp:cNvSpPr/>
      </dsp:nvSpPr>
      <dsp:spPr>
        <a:xfrm>
          <a:off x="3971502" y="1761382"/>
          <a:ext cx="1926261" cy="2703640"/>
        </a:xfrm>
        <a:custGeom>
          <a:avLst/>
          <a:gdLst/>
          <a:ahLst/>
          <a:cxnLst/>
          <a:rect l="0" t="0" r="0" b="0"/>
          <a:pathLst>
            <a:path>
              <a:moveTo>
                <a:pt x="0" y="0"/>
              </a:moveTo>
              <a:lnTo>
                <a:pt x="0" y="2587721"/>
              </a:lnTo>
              <a:lnTo>
                <a:pt x="1926261" y="2587721"/>
              </a:lnTo>
              <a:lnTo>
                <a:pt x="1926261" y="2703640"/>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517633-6C51-FB46-B77B-55BE35CCCC03}">
      <dsp:nvSpPr>
        <dsp:cNvPr id="0" name=""/>
        <dsp:cNvSpPr/>
      </dsp:nvSpPr>
      <dsp:spPr>
        <a:xfrm>
          <a:off x="3971502" y="1761382"/>
          <a:ext cx="590435" cy="2703640"/>
        </a:xfrm>
        <a:custGeom>
          <a:avLst/>
          <a:gdLst/>
          <a:ahLst/>
          <a:cxnLst/>
          <a:rect l="0" t="0" r="0" b="0"/>
          <a:pathLst>
            <a:path>
              <a:moveTo>
                <a:pt x="0" y="0"/>
              </a:moveTo>
              <a:lnTo>
                <a:pt x="0" y="2587721"/>
              </a:lnTo>
              <a:lnTo>
                <a:pt x="590435" y="2587721"/>
              </a:lnTo>
              <a:lnTo>
                <a:pt x="590435" y="2703640"/>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132BB2-F7C8-8A42-8533-0612B2E2E78F}">
      <dsp:nvSpPr>
        <dsp:cNvPr id="0" name=""/>
        <dsp:cNvSpPr/>
      </dsp:nvSpPr>
      <dsp:spPr>
        <a:xfrm>
          <a:off x="3226112" y="1761382"/>
          <a:ext cx="745390" cy="2703640"/>
        </a:xfrm>
        <a:custGeom>
          <a:avLst/>
          <a:gdLst/>
          <a:ahLst/>
          <a:cxnLst/>
          <a:rect l="0" t="0" r="0" b="0"/>
          <a:pathLst>
            <a:path>
              <a:moveTo>
                <a:pt x="745390" y="0"/>
              </a:moveTo>
              <a:lnTo>
                <a:pt x="745390" y="2587721"/>
              </a:lnTo>
              <a:lnTo>
                <a:pt x="0" y="2587721"/>
              </a:lnTo>
              <a:lnTo>
                <a:pt x="0" y="2703640"/>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E34181-116D-DD4D-9D7E-9AF9F367073A}">
      <dsp:nvSpPr>
        <dsp:cNvPr id="0" name=""/>
        <dsp:cNvSpPr/>
      </dsp:nvSpPr>
      <dsp:spPr>
        <a:xfrm>
          <a:off x="1890286" y="1761382"/>
          <a:ext cx="2081216" cy="2703640"/>
        </a:xfrm>
        <a:custGeom>
          <a:avLst/>
          <a:gdLst/>
          <a:ahLst/>
          <a:cxnLst/>
          <a:rect l="0" t="0" r="0" b="0"/>
          <a:pathLst>
            <a:path>
              <a:moveTo>
                <a:pt x="2081216" y="0"/>
              </a:moveTo>
              <a:lnTo>
                <a:pt x="2081216" y="2587721"/>
              </a:lnTo>
              <a:lnTo>
                <a:pt x="0" y="2587721"/>
              </a:lnTo>
              <a:lnTo>
                <a:pt x="0" y="2703640"/>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F8008-7D29-F746-BED3-C1FCEE108FE7}">
      <dsp:nvSpPr>
        <dsp:cNvPr id="0" name=""/>
        <dsp:cNvSpPr/>
      </dsp:nvSpPr>
      <dsp:spPr>
        <a:xfrm>
          <a:off x="554460" y="1761382"/>
          <a:ext cx="3417042" cy="2703640"/>
        </a:xfrm>
        <a:custGeom>
          <a:avLst/>
          <a:gdLst/>
          <a:ahLst/>
          <a:cxnLst/>
          <a:rect l="0" t="0" r="0" b="0"/>
          <a:pathLst>
            <a:path>
              <a:moveTo>
                <a:pt x="3417042" y="0"/>
              </a:moveTo>
              <a:lnTo>
                <a:pt x="3417042" y="2587721"/>
              </a:lnTo>
              <a:lnTo>
                <a:pt x="0" y="2587721"/>
              </a:lnTo>
              <a:lnTo>
                <a:pt x="0" y="2703640"/>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749D9A-B699-4C44-862C-5BB03EFB15E0}">
      <dsp:nvSpPr>
        <dsp:cNvPr id="0" name=""/>
        <dsp:cNvSpPr/>
      </dsp:nvSpPr>
      <dsp:spPr>
        <a:xfrm>
          <a:off x="3267793" y="890804"/>
          <a:ext cx="1407419" cy="870577"/>
        </a:xfrm>
        <a:prstGeom prst="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Board of Directors</a:t>
          </a:r>
          <a:endParaRPr lang="en-US" sz="1600" kern="1200" dirty="0">
            <a:solidFill>
              <a:schemeClr val="tx1"/>
            </a:solidFill>
          </a:endParaRPr>
        </a:p>
      </dsp:txBody>
      <dsp:txXfrm>
        <a:off x="3267793" y="890804"/>
        <a:ext cx="1407419" cy="870577"/>
      </dsp:txXfrm>
    </dsp:sp>
    <dsp:sp modelId="{0760AC83-7BC1-CE42-A710-9CCD7FC2C66B}">
      <dsp:nvSpPr>
        <dsp:cNvPr id="0" name=""/>
        <dsp:cNvSpPr/>
      </dsp:nvSpPr>
      <dsp:spPr>
        <a:xfrm>
          <a:off x="2465" y="4465022"/>
          <a:ext cx="1103988" cy="551994"/>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8000"/>
              </a:solidFill>
            </a:rPr>
            <a:t>Elite Team</a:t>
          </a:r>
          <a:endParaRPr lang="en-US" sz="1200" kern="1200" dirty="0">
            <a:solidFill>
              <a:srgbClr val="008000"/>
            </a:solidFill>
          </a:endParaRPr>
        </a:p>
      </dsp:txBody>
      <dsp:txXfrm>
        <a:off x="2465" y="4465022"/>
        <a:ext cx="1103988" cy="551994"/>
      </dsp:txXfrm>
    </dsp:sp>
    <dsp:sp modelId="{E93F8742-E5F8-C142-9A4F-AA9F4BCF1939}">
      <dsp:nvSpPr>
        <dsp:cNvPr id="0" name=""/>
        <dsp:cNvSpPr/>
      </dsp:nvSpPr>
      <dsp:spPr>
        <a:xfrm>
          <a:off x="1338291" y="4465022"/>
          <a:ext cx="1103988" cy="551994"/>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8000"/>
              </a:solidFill>
            </a:rPr>
            <a:t>Masters Team</a:t>
          </a:r>
          <a:endParaRPr lang="en-US" sz="1200" kern="1200" dirty="0">
            <a:solidFill>
              <a:srgbClr val="008000"/>
            </a:solidFill>
          </a:endParaRPr>
        </a:p>
      </dsp:txBody>
      <dsp:txXfrm>
        <a:off x="1338291" y="4465022"/>
        <a:ext cx="1103988" cy="551994"/>
      </dsp:txXfrm>
    </dsp:sp>
    <dsp:sp modelId="{7B3282BF-3607-DC49-AFC9-671EB7F2C531}">
      <dsp:nvSpPr>
        <dsp:cNvPr id="0" name=""/>
        <dsp:cNvSpPr/>
      </dsp:nvSpPr>
      <dsp:spPr>
        <a:xfrm>
          <a:off x="2674117" y="4465022"/>
          <a:ext cx="1103988" cy="551994"/>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8000"/>
              </a:solidFill>
            </a:rPr>
            <a:t>Open Team</a:t>
          </a:r>
          <a:endParaRPr lang="en-US" sz="1200" kern="1200" dirty="0">
            <a:solidFill>
              <a:srgbClr val="008000"/>
            </a:solidFill>
          </a:endParaRPr>
        </a:p>
      </dsp:txBody>
      <dsp:txXfrm>
        <a:off x="2674117" y="4465022"/>
        <a:ext cx="1103988" cy="551994"/>
      </dsp:txXfrm>
    </dsp:sp>
    <dsp:sp modelId="{1E3824D1-A2BF-8D4B-BA91-8F5A6C041E28}">
      <dsp:nvSpPr>
        <dsp:cNvPr id="0" name=""/>
        <dsp:cNvSpPr/>
      </dsp:nvSpPr>
      <dsp:spPr>
        <a:xfrm>
          <a:off x="4009943" y="4465022"/>
          <a:ext cx="1103988" cy="551994"/>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8000"/>
              </a:solidFill>
            </a:rPr>
            <a:t>Youth Team</a:t>
          </a:r>
          <a:endParaRPr lang="en-US" sz="1200" kern="1200" dirty="0">
            <a:solidFill>
              <a:srgbClr val="008000"/>
            </a:solidFill>
          </a:endParaRPr>
        </a:p>
      </dsp:txBody>
      <dsp:txXfrm>
        <a:off x="4009943" y="4465022"/>
        <a:ext cx="1103988" cy="551994"/>
      </dsp:txXfrm>
    </dsp:sp>
    <dsp:sp modelId="{8BEBA2E9-3EE4-5E48-8BC1-4D2215ACE84A}">
      <dsp:nvSpPr>
        <dsp:cNvPr id="0" name=""/>
        <dsp:cNvSpPr/>
      </dsp:nvSpPr>
      <dsp:spPr>
        <a:xfrm>
          <a:off x="5345769" y="4465022"/>
          <a:ext cx="1103988" cy="551994"/>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8000"/>
              </a:solidFill>
            </a:rPr>
            <a:t>Officials</a:t>
          </a:r>
          <a:endParaRPr lang="en-US" sz="1200" kern="1200" dirty="0">
            <a:solidFill>
              <a:srgbClr val="008000"/>
            </a:solidFill>
          </a:endParaRPr>
        </a:p>
      </dsp:txBody>
      <dsp:txXfrm>
        <a:off x="5345769" y="4465022"/>
        <a:ext cx="1103988" cy="551994"/>
      </dsp:txXfrm>
    </dsp:sp>
    <dsp:sp modelId="{2C31D058-4C78-B346-8BB5-82AD652EEF58}">
      <dsp:nvSpPr>
        <dsp:cNvPr id="0" name=""/>
        <dsp:cNvSpPr/>
      </dsp:nvSpPr>
      <dsp:spPr>
        <a:xfrm>
          <a:off x="6681595" y="4465022"/>
          <a:ext cx="1103988" cy="551994"/>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8000"/>
              </a:solidFill>
            </a:rPr>
            <a:t>Volunteers</a:t>
          </a:r>
          <a:endParaRPr lang="en-US" sz="1200" kern="1200" dirty="0">
            <a:solidFill>
              <a:srgbClr val="008000"/>
            </a:solidFill>
          </a:endParaRPr>
        </a:p>
      </dsp:txBody>
      <dsp:txXfrm>
        <a:off x="6681595" y="4465022"/>
        <a:ext cx="1103988" cy="551994"/>
      </dsp:txXfrm>
    </dsp:sp>
    <dsp:sp modelId="{F1A1743A-9C04-514C-83C3-A17919861EEB}">
      <dsp:nvSpPr>
        <dsp:cNvPr id="0" name=""/>
        <dsp:cNvSpPr/>
      </dsp:nvSpPr>
      <dsp:spPr>
        <a:xfrm>
          <a:off x="2006204" y="2113526"/>
          <a:ext cx="1103988" cy="551994"/>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3366FF"/>
              </a:solidFill>
            </a:rPr>
            <a:t>Executive Committee</a:t>
          </a:r>
          <a:endParaRPr lang="en-US" sz="1200" kern="1200" dirty="0">
            <a:solidFill>
              <a:srgbClr val="3366FF"/>
            </a:solidFill>
          </a:endParaRPr>
        </a:p>
      </dsp:txBody>
      <dsp:txXfrm>
        <a:off x="2006204" y="2113526"/>
        <a:ext cx="1103988" cy="551994"/>
      </dsp:txXfrm>
    </dsp:sp>
    <dsp:sp modelId="{E75831E2-CAB1-204A-821E-2AA610D53487}">
      <dsp:nvSpPr>
        <dsp:cNvPr id="0" name=""/>
        <dsp:cNvSpPr/>
      </dsp:nvSpPr>
      <dsp:spPr>
        <a:xfrm>
          <a:off x="1338291" y="2897358"/>
          <a:ext cx="1103988" cy="551994"/>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3366FF"/>
              </a:solidFill>
            </a:rPr>
            <a:t>Finance</a:t>
          </a:r>
          <a:endParaRPr lang="en-US" sz="1200" kern="1200" dirty="0">
            <a:solidFill>
              <a:srgbClr val="3366FF"/>
            </a:solidFill>
          </a:endParaRPr>
        </a:p>
      </dsp:txBody>
      <dsp:txXfrm>
        <a:off x="1338291" y="2897358"/>
        <a:ext cx="1103988" cy="551994"/>
      </dsp:txXfrm>
    </dsp:sp>
    <dsp:sp modelId="{1CB26F89-F9F3-774A-8A92-3C36F42B0427}">
      <dsp:nvSpPr>
        <dsp:cNvPr id="0" name=""/>
        <dsp:cNvSpPr/>
      </dsp:nvSpPr>
      <dsp:spPr>
        <a:xfrm>
          <a:off x="2674117" y="2897358"/>
          <a:ext cx="1103988" cy="551994"/>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3366FF"/>
              </a:solidFill>
            </a:rPr>
            <a:t>Membership</a:t>
          </a:r>
          <a:endParaRPr lang="en-US" sz="1200" kern="1200" dirty="0">
            <a:solidFill>
              <a:srgbClr val="3366FF"/>
            </a:solidFill>
          </a:endParaRPr>
        </a:p>
      </dsp:txBody>
      <dsp:txXfrm>
        <a:off x="2674117" y="2897358"/>
        <a:ext cx="1103988" cy="551994"/>
      </dsp:txXfrm>
    </dsp:sp>
    <dsp:sp modelId="{2A327C22-71E9-7445-BBCA-669B5064ED80}">
      <dsp:nvSpPr>
        <dsp:cNvPr id="0" name=""/>
        <dsp:cNvSpPr/>
      </dsp:nvSpPr>
      <dsp:spPr>
        <a:xfrm>
          <a:off x="1338291" y="3681190"/>
          <a:ext cx="1103988" cy="551994"/>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3366FF"/>
              </a:solidFill>
            </a:rPr>
            <a:t>Communications</a:t>
          </a:r>
          <a:endParaRPr lang="en-US" sz="1200" kern="1200" dirty="0">
            <a:solidFill>
              <a:srgbClr val="3366FF"/>
            </a:solidFill>
          </a:endParaRPr>
        </a:p>
      </dsp:txBody>
      <dsp:txXfrm>
        <a:off x="1338291" y="3681190"/>
        <a:ext cx="1103988" cy="551994"/>
      </dsp:txXfrm>
    </dsp:sp>
    <dsp:sp modelId="{ABE559F3-6DF9-FF47-8105-0652EDBC33FC}">
      <dsp:nvSpPr>
        <dsp:cNvPr id="0" name=""/>
        <dsp:cNvSpPr/>
      </dsp:nvSpPr>
      <dsp:spPr>
        <a:xfrm>
          <a:off x="2666323" y="3701542"/>
          <a:ext cx="1103988" cy="551994"/>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solidFill>
                <a:srgbClr val="3366FF"/>
              </a:solidFill>
            </a:rPr>
            <a:t>Fundraising</a:t>
          </a:r>
          <a:endParaRPr lang="en-US" sz="1200" kern="1200" dirty="0">
            <a:solidFill>
              <a:srgbClr val="3366FF"/>
            </a:solidFill>
          </a:endParaRPr>
        </a:p>
      </dsp:txBody>
      <dsp:txXfrm>
        <a:off x="2666323" y="3701542"/>
        <a:ext cx="1103988" cy="5519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E14BC1-57A0-9047-BF9D-99643CA20FCF}" type="datetimeFigureOut">
              <a:rPr lang="en-US" smtClean="0"/>
              <a:t>10/23/16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A69EC-4D65-5249-AF07-030E246F1CDD}" type="slidenum">
              <a:rPr lang="en-US" smtClean="0"/>
              <a:t>‹#›</a:t>
            </a:fld>
            <a:endParaRPr lang="en-US"/>
          </a:p>
        </p:txBody>
      </p:sp>
    </p:spTree>
    <p:extLst>
      <p:ext uri="{BB962C8B-B14F-4D97-AF65-F5344CB8AC3E}">
        <p14:creationId xmlns:p14="http://schemas.microsoft.com/office/powerpoint/2010/main" val="3529329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5966D5-3112-D64D-923E-EB4FA1A66DFC}" type="datetimeFigureOut">
              <a:rPr lang="en-US" smtClean="0"/>
              <a:t>10/23/16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D09D8-3093-F447-87D6-7407E5D32C08}" type="slidenum">
              <a:rPr lang="en-US" smtClean="0"/>
              <a:t>‹#›</a:t>
            </a:fld>
            <a:endParaRPr lang="en-US"/>
          </a:p>
        </p:txBody>
      </p:sp>
    </p:spTree>
    <p:extLst>
      <p:ext uri="{BB962C8B-B14F-4D97-AF65-F5344CB8AC3E}">
        <p14:creationId xmlns:p14="http://schemas.microsoft.com/office/powerpoint/2010/main" val="34999816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69EF72-FACE-EB45-86E9-D51947959779}" type="datetime1">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941A7-51FE-9344-A387-D3A158CFADE7}" type="datetime1">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7DB57-E46D-D146-9906-F53810F8BA17}" type="datetime1">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CD18B-A41F-8F46-8D15-5A07067D52E2}" type="datetime1">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694E2-EF41-984B-925A-80834592DFD8}" type="datetime1">
              <a:rPr lang="en-US" smtClean="0"/>
              <a:t>10/23/16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76F2BD-4A52-5943-8296-F57F21D3606F}" type="datetime1">
              <a:rPr lang="en-US" smtClean="0"/>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76592D-5B7E-BC48-8002-CE23D0DB8665}" type="datetime1">
              <a:rPr lang="en-US" smtClean="0"/>
              <a:t>10/23/16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B5DF9D-FC9B-2E49-B65D-7E274C969174}" type="datetime1">
              <a:rPr lang="en-US" smtClean="0"/>
              <a:t>10/23/16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FBA36-3EE3-234E-BCD0-ABC5DBD88814}" type="datetime1">
              <a:rPr lang="en-US" smtClean="0"/>
              <a:t>10/23/16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452F5A-1E19-4F47-A5DD-CF3E6D8BC66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F4EBD-63C8-5B49-B7CB-BCC60E575CB8}" type="datetime1">
              <a:rPr lang="en-US" smtClean="0"/>
              <a:t>10/23/16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452F5A-1E19-4F47-A5DD-CF3E6D8BC66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425D0E4-3521-B749-B75D-81B90A37CE9A}" type="datetime1">
              <a:rPr lang="en-US" smtClean="0"/>
              <a:t>10/23/16</a:t>
            </a:fld>
            <a:endParaRPr lang="en-US"/>
          </a:p>
        </p:txBody>
      </p:sp>
      <p:sp>
        <p:nvSpPr>
          <p:cNvPr id="9" name="Slide Number Placeholder 8"/>
          <p:cNvSpPr>
            <a:spLocks noGrp="1"/>
          </p:cNvSpPr>
          <p:nvPr>
            <p:ph type="sldNum" sz="quarter" idx="11"/>
          </p:nvPr>
        </p:nvSpPr>
        <p:spPr/>
        <p:txBody>
          <a:bodyPr/>
          <a:lstStyle/>
          <a:p>
            <a:fld id="{34452F5A-1E19-4F47-A5DD-CF3E6D8BC66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4452F5A-1E19-4F47-A5DD-CF3E6D8BC66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C41AA93-3AD6-154F-BBF1-FC28AED91BE7}" type="datetime1">
              <a:rPr lang="en-US" smtClean="0"/>
              <a:t>10/23/16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atf.org" TargetMode="Externa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atf.org/News/members-only.aspx" TargetMode="Externa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jpe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www.shockertrackclub.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mailto:president@shockertrackclub.com" TargetMode="External"/><Relationship Id="rId4" Type="http://schemas.openxmlformats.org/officeDocument/2006/relationships/hyperlink" Target="mailto:gbmuci@shockertrackclub.com" TargetMode="External"/><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hyperlink" Target="mailto:polevault@shockertrackclub.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800" y="4572000"/>
            <a:ext cx="7405914" cy="1066800"/>
          </a:xfrm>
        </p:spPr>
        <p:txBody>
          <a:bodyPr>
            <a:normAutofit/>
          </a:bodyPr>
          <a:lstStyle/>
          <a:p>
            <a:r>
              <a:rPr lang="en-US" sz="3200" dirty="0" smtClean="0">
                <a:latin typeface="Impact"/>
                <a:cs typeface="Impact"/>
              </a:rPr>
              <a:t>Pole Vault Team </a:t>
            </a:r>
            <a:r>
              <a:rPr lang="en-US" sz="3200" dirty="0" smtClean="0">
                <a:latin typeface="Impact"/>
                <a:cs typeface="Impact"/>
              </a:rPr>
              <a:t>– Indoor  </a:t>
            </a:r>
            <a:r>
              <a:rPr lang="en-US" sz="3200" dirty="0" smtClean="0">
                <a:latin typeface="Impact"/>
                <a:cs typeface="Impact"/>
              </a:rPr>
              <a:t>2016- 2017</a:t>
            </a:r>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spTree>
    <p:extLst>
      <p:ext uri="{BB962C8B-B14F-4D97-AF65-F5344CB8AC3E}">
        <p14:creationId xmlns:p14="http://schemas.microsoft.com/office/powerpoint/2010/main" val="1875308864"/>
      </p:ext>
    </p:extLst>
  </p:cSld>
  <p:clrMapOvr>
    <a:masterClrMapping/>
  </p:clrMapOvr>
  <mc:AlternateContent xmlns:mc="http://schemas.openxmlformats.org/markup-compatibility/2006" xmlns:p14="http://schemas.microsoft.com/office/powerpoint/2010/main">
    <mc:Choice Requires="p14">
      <p:transition spd="slow" p14:dur="2000" advTm="2270"/>
    </mc:Choice>
    <mc:Fallback xmlns="">
      <p:transition xmlns:p14="http://schemas.microsoft.com/office/powerpoint/2010/main" spd="slow" advTm="227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Sportsmanship</a:t>
            </a:r>
            <a:endParaRPr lang="en-US" dirty="0">
              <a:latin typeface="Impact"/>
              <a:cs typeface="Impact"/>
            </a:endParaRPr>
          </a:p>
        </p:txBody>
      </p:sp>
      <p:sp>
        <p:nvSpPr>
          <p:cNvPr id="3" name="Content Placeholder 2"/>
          <p:cNvSpPr>
            <a:spLocks noGrp="1"/>
          </p:cNvSpPr>
          <p:nvPr>
            <p:ph idx="1"/>
          </p:nvPr>
        </p:nvSpPr>
        <p:spPr>
          <a:xfrm>
            <a:off x="286169" y="1417637"/>
            <a:ext cx="7791031" cy="5272657"/>
          </a:xfrm>
        </p:spPr>
        <p:txBody>
          <a:bodyPr>
            <a:normAutofit/>
          </a:bodyPr>
          <a:lstStyle/>
          <a:p>
            <a:pPr marL="114300" indent="0">
              <a:buNone/>
            </a:pPr>
            <a:r>
              <a:rPr lang="en-US" sz="2800" i="1" dirty="0" smtClean="0">
                <a:latin typeface="Arial"/>
                <a:cs typeface="Arial"/>
              </a:rPr>
              <a:t>Expectations of Athletes are as follows</a:t>
            </a:r>
            <a:r>
              <a:rPr lang="en-US" sz="2800" dirty="0" smtClean="0">
                <a:latin typeface="Arial"/>
                <a:cs typeface="Arial"/>
              </a:rPr>
              <a:t>: </a:t>
            </a:r>
            <a:endParaRPr lang="en-US" sz="2800" dirty="0">
              <a:latin typeface="Arial"/>
              <a:cs typeface="Arial"/>
            </a:endParaRPr>
          </a:p>
          <a:p>
            <a:endParaRPr lang="en-US" dirty="0" smtClean="0"/>
          </a:p>
          <a:p>
            <a:r>
              <a:rPr lang="en-US" sz="2400" dirty="0" smtClean="0"/>
              <a:t>Shocker </a:t>
            </a:r>
            <a:r>
              <a:rPr lang="en-US" sz="2400" dirty="0"/>
              <a:t>Track Club is about development of character, respect, friendships and teamwork. Athletes are expected to support teammates at all times. </a:t>
            </a:r>
            <a:endParaRPr lang="en-US" sz="2400" dirty="0" smtClean="0"/>
          </a:p>
          <a:p>
            <a:r>
              <a:rPr lang="en-US" sz="2400" dirty="0"/>
              <a:t>Participation by the athletes is voluntary. </a:t>
            </a:r>
            <a:r>
              <a:rPr lang="en-US" sz="2400" dirty="0" smtClean="0"/>
              <a:t>We </a:t>
            </a:r>
            <a:r>
              <a:rPr lang="en-US" sz="2400" dirty="0"/>
              <a:t>will teach and expect positive behavior at all times. </a:t>
            </a:r>
            <a:endParaRPr lang="en-US" sz="2400" dirty="0" smtClean="0"/>
          </a:p>
          <a:p>
            <a:r>
              <a:rPr lang="en-US" sz="2400" dirty="0" smtClean="0"/>
              <a:t>Mistreating </a:t>
            </a:r>
            <a:r>
              <a:rPr lang="en-US" sz="2400" dirty="0"/>
              <a:t>or making fun of teammates will </a:t>
            </a:r>
            <a:r>
              <a:rPr lang="en-US" sz="2400" dirty="0" smtClean="0"/>
              <a:t>not be </a:t>
            </a:r>
            <a:r>
              <a:rPr lang="en-US" sz="2400" dirty="0"/>
              <a:t>tolerated.  </a:t>
            </a:r>
            <a:endParaRPr lang="en-US" sz="2400" dirty="0" smtClean="0"/>
          </a:p>
          <a:p>
            <a:r>
              <a:rPr lang="en-US" sz="2400" dirty="0" smtClean="0"/>
              <a:t>Athletes </a:t>
            </a:r>
            <a:r>
              <a:rPr lang="en-US" sz="2400" dirty="0"/>
              <a:t>are expected to be attentive and not disruptive. ANY disruptive behavior will result in being dismissed from </a:t>
            </a:r>
            <a:r>
              <a:rPr lang="en-US" sz="2400" dirty="0" smtClean="0"/>
              <a:t>practice or may </a:t>
            </a:r>
            <a:r>
              <a:rPr lang="en-US" sz="2400" dirty="0"/>
              <a:t>warrant dismissal from the team.</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10</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409279301"/>
      </p:ext>
    </p:extLst>
  </p:cSld>
  <p:clrMapOvr>
    <a:masterClrMapping/>
  </p:clrMapOvr>
  <mc:AlternateContent xmlns:mc="http://schemas.openxmlformats.org/markup-compatibility/2006" xmlns:p14="http://schemas.microsoft.com/office/powerpoint/2010/main">
    <mc:Choice Requires="p14">
      <p:transition spd="slow" p14:dur="2000" advTm="4470"/>
    </mc:Choice>
    <mc:Fallback xmlns="">
      <p:transition xmlns:p14="http://schemas.microsoft.com/office/powerpoint/2010/main" spd="slow" advTm="447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Questions</a:t>
            </a:r>
            <a:endParaRPr lang="en-US" dirty="0">
              <a:latin typeface="Impact"/>
              <a:cs typeface="Impact"/>
            </a:endParaRPr>
          </a:p>
        </p:txBody>
      </p:sp>
      <p:sp>
        <p:nvSpPr>
          <p:cNvPr id="3" name="Slide Number Placeholder 2"/>
          <p:cNvSpPr>
            <a:spLocks noGrp="1"/>
          </p:cNvSpPr>
          <p:nvPr>
            <p:ph type="sldNum" sz="quarter" idx="12"/>
          </p:nvPr>
        </p:nvSpPr>
        <p:spPr/>
        <p:txBody>
          <a:bodyPr/>
          <a:lstStyle/>
          <a:p>
            <a:fld id="{34452F5A-1E19-4F47-A5DD-CF3E6D8BC662}" type="slidenum">
              <a:rPr lang="en-US" smtClean="0"/>
              <a:t>11</a:t>
            </a:fld>
            <a:endParaRPr lang="en-US"/>
          </a:p>
        </p:txBody>
      </p:sp>
      <p:sp>
        <p:nvSpPr>
          <p:cNvPr id="4" name="Rectangle 3"/>
          <p:cNvSpPr/>
          <p:nvPr/>
        </p:nvSpPr>
        <p:spPr>
          <a:xfrm>
            <a:off x="2038955" y="3278041"/>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4319222" y="2967335"/>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082450" y="2963186"/>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362716" y="4386036"/>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632876310"/>
      </p:ext>
    </p:extLst>
  </p:cSld>
  <p:clrMapOvr>
    <a:masterClrMapping/>
  </p:clrMapOvr>
  <mc:AlternateContent xmlns:mc="http://schemas.openxmlformats.org/markup-compatibility/2006" xmlns:p14="http://schemas.microsoft.com/office/powerpoint/2010/main">
    <mc:Choice Requires="p14">
      <p:transition spd="slow" p14:dur="2000" advTm="3883"/>
    </mc:Choice>
    <mc:Fallback xmlns="">
      <p:transition xmlns:p14="http://schemas.microsoft.com/office/powerpoint/2010/main" spd="slow" advTm="3883"/>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USATF Youth Membership</a:t>
            </a:r>
            <a:endParaRPr lang="en-US" dirty="0">
              <a:latin typeface="Impact"/>
              <a:cs typeface="Impact"/>
            </a:endParaRPr>
          </a:p>
        </p:txBody>
      </p:sp>
      <p:sp>
        <p:nvSpPr>
          <p:cNvPr id="3" name="Content Placeholder 2"/>
          <p:cNvSpPr>
            <a:spLocks noGrp="1"/>
          </p:cNvSpPr>
          <p:nvPr>
            <p:ph idx="1"/>
          </p:nvPr>
        </p:nvSpPr>
        <p:spPr>
          <a:xfrm>
            <a:off x="457200" y="1974235"/>
            <a:ext cx="8074588" cy="4600443"/>
          </a:xfrm>
        </p:spPr>
        <p:txBody>
          <a:bodyPr>
            <a:normAutofit lnSpcReduction="10000"/>
          </a:bodyPr>
          <a:lstStyle/>
          <a:p>
            <a:pPr marL="114300" indent="0">
              <a:buNone/>
            </a:pPr>
            <a:r>
              <a:rPr lang="en-US" sz="2800" b="1" dirty="0" smtClean="0">
                <a:latin typeface="Arial"/>
                <a:cs typeface="Arial"/>
              </a:rPr>
              <a:t>Shocker Track Club is </a:t>
            </a:r>
            <a:r>
              <a:rPr lang="en-US" sz="2800" b="1" dirty="0" smtClean="0">
                <a:latin typeface="Arial"/>
                <a:cs typeface="Arial"/>
              </a:rPr>
              <a:t>a </a:t>
            </a:r>
            <a:r>
              <a:rPr lang="en-US" sz="2800" b="1" dirty="0" smtClean="0">
                <a:latin typeface="Arial"/>
                <a:cs typeface="Arial"/>
              </a:rPr>
              <a:t>USATF Certified Club</a:t>
            </a:r>
          </a:p>
          <a:p>
            <a:endParaRPr lang="en-US" sz="2400" dirty="0">
              <a:latin typeface="Arial"/>
              <a:cs typeface="Arial"/>
            </a:endParaRPr>
          </a:p>
          <a:p>
            <a:r>
              <a:rPr lang="en-US" sz="2400" dirty="0" smtClean="0">
                <a:latin typeface="Arial"/>
                <a:cs typeface="Arial"/>
              </a:rPr>
              <a:t>We STRONGLY recommend that Youth and Open athletes purchase a USATF membership.</a:t>
            </a:r>
          </a:p>
          <a:p>
            <a:endParaRPr lang="en-US" sz="2400" dirty="0" smtClean="0">
              <a:latin typeface="Arial"/>
              <a:cs typeface="Arial"/>
            </a:endParaRPr>
          </a:p>
          <a:p>
            <a:r>
              <a:rPr lang="en-US" sz="2400" dirty="0" smtClean="0">
                <a:latin typeface="Arial"/>
                <a:cs typeface="Arial"/>
              </a:rPr>
              <a:t>Parents</a:t>
            </a:r>
            <a:r>
              <a:rPr lang="en-US" sz="2400" dirty="0" smtClean="0">
                <a:latin typeface="Arial"/>
                <a:cs typeface="Arial"/>
              </a:rPr>
              <a:t>/Guardians MUST purchase a USATF </a:t>
            </a:r>
            <a:r>
              <a:rPr lang="en-US" sz="2400" dirty="0" smtClean="0">
                <a:latin typeface="Arial"/>
                <a:cs typeface="Arial"/>
              </a:rPr>
              <a:t>membership </a:t>
            </a:r>
            <a:r>
              <a:rPr lang="en-US" sz="2400" dirty="0" smtClean="0">
                <a:latin typeface="Arial"/>
                <a:cs typeface="Arial"/>
              </a:rPr>
              <a:t>for their child if they wish for their child to participate in USATF </a:t>
            </a:r>
            <a:r>
              <a:rPr lang="en-US" sz="2400" dirty="0" smtClean="0">
                <a:latin typeface="Arial"/>
                <a:cs typeface="Arial"/>
              </a:rPr>
              <a:t>championship</a:t>
            </a:r>
            <a:r>
              <a:rPr lang="en-US" sz="2400" dirty="0" smtClean="0">
                <a:latin typeface="Arial"/>
                <a:cs typeface="Arial"/>
              </a:rPr>
              <a:t>-track </a:t>
            </a:r>
            <a:r>
              <a:rPr lang="en-US" sz="2400" dirty="0" smtClean="0">
                <a:latin typeface="Arial"/>
                <a:cs typeface="Arial"/>
              </a:rPr>
              <a:t>meets</a:t>
            </a:r>
          </a:p>
          <a:p>
            <a:endParaRPr lang="en-US" sz="2400" dirty="0">
              <a:latin typeface="Arial"/>
              <a:cs typeface="Arial"/>
            </a:endParaRPr>
          </a:p>
          <a:p>
            <a:r>
              <a:rPr lang="en-US" sz="2400" dirty="0" smtClean="0">
                <a:latin typeface="Arial"/>
                <a:cs typeface="Arial"/>
                <a:hlinkClick r:id="rId2"/>
              </a:rPr>
              <a:t>www.usatf.org</a:t>
            </a:r>
            <a:endParaRPr lang="en-US" sz="2400" dirty="0" smtClean="0">
              <a:latin typeface="Arial"/>
              <a:cs typeface="Arial"/>
            </a:endParaRPr>
          </a:p>
          <a:p>
            <a:pPr lvl="1"/>
            <a:r>
              <a:rPr lang="en-US" dirty="0" smtClean="0">
                <a:latin typeface="Arial"/>
                <a:cs typeface="Arial"/>
              </a:rPr>
              <a:t>Club no. 28-4080</a:t>
            </a:r>
            <a:endParaRPr lang="en-US" dirty="0" smtClean="0">
              <a:latin typeface="Arial"/>
              <a:cs typeface="Arial"/>
            </a:endParaRPr>
          </a:p>
          <a:p>
            <a:pPr marL="411480" lvl="1" indent="0">
              <a:buNone/>
            </a:pPr>
            <a:endParaRPr lang="en-US" dirty="0" smtClean="0">
              <a:latin typeface="Arial"/>
              <a:cs typeface="Arial"/>
            </a:endParaRPr>
          </a:p>
          <a:p>
            <a:endParaRPr lang="en-US" sz="2400" dirty="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12</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325288" y="124234"/>
            <a:ext cx="1206500" cy="1600200"/>
          </a:xfrm>
          <a:prstGeom prst="rect">
            <a:avLst/>
          </a:prstGeom>
          <a:noFill/>
          <a:ln>
            <a:noFill/>
          </a:ln>
        </p:spPr>
      </p:pic>
    </p:spTree>
    <p:extLst>
      <p:ext uri="{BB962C8B-B14F-4D97-AF65-F5344CB8AC3E}">
        <p14:creationId xmlns:p14="http://schemas.microsoft.com/office/powerpoint/2010/main" val="500120803"/>
      </p:ext>
    </p:extLst>
  </p:cSld>
  <p:clrMapOvr>
    <a:masterClrMapping/>
  </p:clrMapOvr>
  <mc:AlternateContent xmlns:mc="http://schemas.openxmlformats.org/markup-compatibility/2006" xmlns:p14="http://schemas.microsoft.com/office/powerpoint/2010/main">
    <mc:Choice Requires="p14">
      <p:transition spd="slow" p14:dur="2000" advTm="4183"/>
    </mc:Choice>
    <mc:Fallback xmlns="">
      <p:transition xmlns:p14="http://schemas.microsoft.com/office/powerpoint/2010/main" spd="slow" advTm="4183"/>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USATF Membership Benefits</a:t>
            </a:r>
            <a:endParaRPr lang="en-US" dirty="0">
              <a:latin typeface="Impact"/>
              <a:cs typeface="Impact"/>
            </a:endParaRPr>
          </a:p>
        </p:txBody>
      </p:sp>
      <p:sp>
        <p:nvSpPr>
          <p:cNvPr id="3" name="Content Placeholder 2"/>
          <p:cNvSpPr>
            <a:spLocks noGrp="1"/>
          </p:cNvSpPr>
          <p:nvPr>
            <p:ph idx="1"/>
          </p:nvPr>
        </p:nvSpPr>
        <p:spPr>
          <a:xfrm>
            <a:off x="457200" y="1752175"/>
            <a:ext cx="7620000" cy="4928999"/>
          </a:xfrm>
        </p:spPr>
        <p:txBody>
          <a:bodyPr>
            <a:normAutofit/>
          </a:bodyPr>
          <a:lstStyle/>
          <a:p>
            <a:r>
              <a:rPr lang="en-US" sz="2800" dirty="0" smtClean="0">
                <a:latin typeface="Arial"/>
                <a:cs typeface="Arial"/>
              </a:rPr>
              <a:t>10% discount in the USATF Online Store</a:t>
            </a:r>
          </a:p>
          <a:p>
            <a:r>
              <a:rPr lang="en-US" sz="2800" dirty="0" smtClean="0">
                <a:latin typeface="Arial"/>
                <a:cs typeface="Arial"/>
              </a:rPr>
              <a:t>Subscription </a:t>
            </a:r>
            <a:r>
              <a:rPr lang="en-US" sz="2800" dirty="0">
                <a:latin typeface="Arial"/>
                <a:cs typeface="Arial"/>
              </a:rPr>
              <a:t>to </a:t>
            </a:r>
            <a:r>
              <a:rPr lang="en-US" sz="2800" i="1" dirty="0">
                <a:latin typeface="Arial"/>
                <a:cs typeface="Arial"/>
              </a:rPr>
              <a:t>Fast Forward</a:t>
            </a:r>
            <a:r>
              <a:rPr lang="en-US" sz="2800" dirty="0">
                <a:latin typeface="Arial"/>
                <a:cs typeface="Arial"/>
              </a:rPr>
              <a:t> magazine</a:t>
            </a:r>
          </a:p>
          <a:p>
            <a:r>
              <a:rPr lang="en-US" sz="2800" dirty="0">
                <a:latin typeface="Arial"/>
                <a:cs typeface="Arial"/>
              </a:rPr>
              <a:t>E</a:t>
            </a:r>
            <a:r>
              <a:rPr lang="en-US" sz="2800" dirty="0" smtClean="0">
                <a:latin typeface="Arial"/>
                <a:cs typeface="Arial"/>
              </a:rPr>
              <a:t>xclusive members only news items</a:t>
            </a:r>
            <a:endParaRPr lang="en-US" sz="2800" dirty="0">
              <a:latin typeface="Arial"/>
              <a:cs typeface="Arial"/>
              <a:hlinkClick r:id="rId2"/>
            </a:endParaRPr>
          </a:p>
          <a:p>
            <a:r>
              <a:rPr lang="en-US" sz="2800" dirty="0">
                <a:latin typeface="Arial"/>
                <a:cs typeface="Arial"/>
              </a:rPr>
              <a:t>E</a:t>
            </a:r>
            <a:r>
              <a:rPr lang="en-US" sz="2800" dirty="0" smtClean="0">
                <a:latin typeface="Arial"/>
                <a:cs typeface="Arial"/>
              </a:rPr>
              <a:t>xclusive members-only contests</a:t>
            </a:r>
          </a:p>
          <a:p>
            <a:r>
              <a:rPr lang="en-US" sz="2800" dirty="0">
                <a:latin typeface="Arial"/>
                <a:cs typeface="Arial"/>
              </a:rPr>
              <a:t>Sports accident </a:t>
            </a:r>
            <a:r>
              <a:rPr lang="en-US" sz="2800" dirty="0" smtClean="0">
                <a:latin typeface="Arial"/>
                <a:cs typeface="Arial"/>
              </a:rPr>
              <a:t>insurance</a:t>
            </a:r>
          </a:p>
          <a:p>
            <a:pPr lvl="1"/>
            <a:r>
              <a:rPr lang="en-US" sz="2600" dirty="0" smtClean="0">
                <a:latin typeface="Arial"/>
                <a:cs typeface="Arial"/>
              </a:rPr>
              <a:t>Secondary coverage</a:t>
            </a:r>
            <a:endParaRPr lang="en-US" sz="2600" dirty="0" smtClean="0">
              <a:latin typeface="Arial"/>
              <a:cs typeface="Arial"/>
            </a:endParaRPr>
          </a:p>
          <a:p>
            <a:r>
              <a:rPr lang="en-US" sz="2800" dirty="0" smtClean="0">
                <a:latin typeface="Arial"/>
                <a:cs typeface="Arial"/>
              </a:rPr>
              <a:t>Special shopping discounts and offers </a:t>
            </a:r>
          </a:p>
          <a:p>
            <a:r>
              <a:rPr lang="en-US" sz="2800" dirty="0" smtClean="0">
                <a:latin typeface="Arial"/>
                <a:cs typeface="Arial"/>
              </a:rPr>
              <a:t>Discount tickets to USATF events</a:t>
            </a:r>
          </a:p>
        </p:txBody>
      </p:sp>
      <p:sp>
        <p:nvSpPr>
          <p:cNvPr id="4" name="Slide Number Placeholder 3"/>
          <p:cNvSpPr>
            <a:spLocks noGrp="1"/>
          </p:cNvSpPr>
          <p:nvPr>
            <p:ph type="sldNum" sz="quarter" idx="12"/>
          </p:nvPr>
        </p:nvSpPr>
        <p:spPr/>
        <p:txBody>
          <a:bodyPr/>
          <a:lstStyle/>
          <a:p>
            <a:fld id="{34452F5A-1E19-4F47-A5DD-CF3E6D8BC662}" type="slidenum">
              <a:rPr lang="en-US" smtClean="0"/>
              <a:t>13</a:t>
            </a:fld>
            <a:endParaRPr lang="en-US"/>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325288" y="0"/>
            <a:ext cx="1206500" cy="1600200"/>
          </a:xfrm>
          <a:prstGeom prst="rect">
            <a:avLst/>
          </a:prstGeom>
          <a:noFill/>
          <a:ln>
            <a:noFill/>
          </a:ln>
        </p:spPr>
      </p:pic>
    </p:spTree>
    <p:extLst>
      <p:ext uri="{BB962C8B-B14F-4D97-AF65-F5344CB8AC3E}">
        <p14:creationId xmlns:p14="http://schemas.microsoft.com/office/powerpoint/2010/main" val="701116401"/>
      </p:ext>
    </p:extLst>
  </p:cSld>
  <p:clrMapOvr>
    <a:masterClrMapping/>
  </p:clrMapOvr>
  <mc:AlternateContent xmlns:mc="http://schemas.openxmlformats.org/markup-compatibility/2006" xmlns:p14="http://schemas.microsoft.com/office/powerpoint/2010/main">
    <mc:Choice Requires="p14">
      <p:transition spd="slow" p14:dur="2000" advTm="4306"/>
    </mc:Choice>
    <mc:Fallback xmlns="">
      <p:transition xmlns:p14="http://schemas.microsoft.com/office/powerpoint/2010/main" spd="slow" advTm="4306"/>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Questions</a:t>
            </a:r>
            <a:endParaRPr lang="en-US" dirty="0">
              <a:latin typeface="Impact"/>
              <a:cs typeface="Impact"/>
            </a:endParaRPr>
          </a:p>
        </p:txBody>
      </p:sp>
      <p:sp>
        <p:nvSpPr>
          <p:cNvPr id="3" name="Slide Number Placeholder 2"/>
          <p:cNvSpPr>
            <a:spLocks noGrp="1"/>
          </p:cNvSpPr>
          <p:nvPr>
            <p:ph type="sldNum" sz="quarter" idx="12"/>
          </p:nvPr>
        </p:nvSpPr>
        <p:spPr/>
        <p:txBody>
          <a:bodyPr/>
          <a:lstStyle/>
          <a:p>
            <a:fld id="{34452F5A-1E19-4F47-A5DD-CF3E6D8BC662}" type="slidenum">
              <a:rPr lang="en-US" smtClean="0"/>
              <a:t>14</a:t>
            </a:fld>
            <a:endParaRPr lang="en-US"/>
          </a:p>
        </p:txBody>
      </p:sp>
      <p:sp>
        <p:nvSpPr>
          <p:cNvPr id="4" name="Rectangle 3"/>
          <p:cNvSpPr/>
          <p:nvPr/>
        </p:nvSpPr>
        <p:spPr>
          <a:xfrm>
            <a:off x="2038955" y="3278041"/>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4319222" y="2967335"/>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082450" y="2963186"/>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362716" y="4386036"/>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438814358"/>
      </p:ext>
    </p:extLst>
  </p:cSld>
  <p:clrMapOvr>
    <a:masterClrMapping/>
  </p:clrMapOvr>
  <mc:AlternateContent xmlns:mc="http://schemas.openxmlformats.org/markup-compatibility/2006" xmlns:p14="http://schemas.microsoft.com/office/powerpoint/2010/main">
    <mc:Choice Requires="p14">
      <p:transition spd="slow" p14:dur="2000" advTm="3883"/>
    </mc:Choice>
    <mc:Fallback xmlns="">
      <p:transition xmlns:p14="http://schemas.microsoft.com/office/powerpoint/2010/main" spd="slow" advTm="3883"/>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800" y="4572000"/>
            <a:ext cx="7405914" cy="1066800"/>
          </a:xfrm>
        </p:spPr>
        <p:txBody>
          <a:bodyPr>
            <a:normAutofit/>
          </a:bodyPr>
          <a:lstStyle/>
          <a:p>
            <a:r>
              <a:rPr lang="en-US" sz="3200" dirty="0" smtClean="0">
                <a:latin typeface="Impact"/>
                <a:cs typeface="Impact"/>
              </a:rPr>
              <a:t>Youth Team – Indoor  </a:t>
            </a:r>
            <a:r>
              <a:rPr lang="en-US" sz="3200" dirty="0" smtClean="0">
                <a:latin typeface="Impact"/>
                <a:cs typeface="Impact"/>
              </a:rPr>
              <a:t>2016 </a:t>
            </a:r>
            <a:r>
              <a:rPr lang="en-US" sz="3200" dirty="0" smtClean="0">
                <a:latin typeface="Impact"/>
                <a:cs typeface="Impact"/>
              </a:rPr>
              <a:t>- </a:t>
            </a:r>
            <a:r>
              <a:rPr lang="en-US" sz="3200" dirty="0" smtClean="0">
                <a:latin typeface="Impact"/>
                <a:cs typeface="Impact"/>
              </a:rPr>
              <a:t>2017</a:t>
            </a:r>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15</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spTree>
    <p:extLst>
      <p:ext uri="{BB962C8B-B14F-4D97-AF65-F5344CB8AC3E}">
        <p14:creationId xmlns:p14="http://schemas.microsoft.com/office/powerpoint/2010/main" val="3230516961"/>
      </p:ext>
    </p:extLst>
  </p:cSld>
  <p:clrMapOvr>
    <a:masterClrMapping/>
  </p:clrMapOvr>
  <mc:AlternateContent xmlns:mc="http://schemas.openxmlformats.org/markup-compatibility/2006" xmlns:p14="http://schemas.microsoft.com/office/powerpoint/2010/main">
    <mc:Choice Requires="p14">
      <p:transition spd="slow" p14:dur="2000" advTm="4533"/>
    </mc:Choice>
    <mc:Fallback xmlns="">
      <p:transition xmlns:p14="http://schemas.microsoft.com/office/powerpoint/2010/main" spd="slow" advTm="4533"/>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387474"/>
            <a:ext cx="7659687" cy="1168400"/>
          </a:xfrm>
        </p:spPr>
        <p:txBody>
          <a:bodyPr>
            <a:normAutofit/>
          </a:bodyPr>
          <a:lstStyle/>
          <a:p>
            <a:r>
              <a:rPr lang="en-US" sz="48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t>SHOCKER TRACK CLUB</a:t>
            </a:r>
            <a:endParaRPr lang="en-US" sz="4800" dirty="0">
              <a:ln>
                <a:solidFill>
                  <a:schemeClr val="tx1"/>
                </a:solidFill>
              </a:ln>
              <a:solidFill>
                <a:srgbClr val="FFFF00"/>
              </a:solidFill>
              <a:effectLst>
                <a:outerShdw blurRad="50800" dist="38100" dir="2700000" algn="tl" rotWithShape="0">
                  <a:srgbClr val="000000">
                    <a:alpha val="43000"/>
                  </a:srgbClr>
                </a:outerShdw>
              </a:effectLst>
              <a:latin typeface="Impact"/>
              <a:cs typeface="Impact"/>
            </a:endParaRPr>
          </a:p>
        </p:txBody>
      </p:sp>
      <p:sp>
        <p:nvSpPr>
          <p:cNvPr id="3" name="Text Placeholder 2"/>
          <p:cNvSpPr>
            <a:spLocks noGrp="1"/>
          </p:cNvSpPr>
          <p:nvPr>
            <p:ph type="body" idx="1"/>
          </p:nvPr>
        </p:nvSpPr>
        <p:spPr>
          <a:xfrm>
            <a:off x="921806" y="3040639"/>
            <a:ext cx="6135687" cy="600028"/>
          </a:xfrm>
        </p:spPr>
        <p:txBody>
          <a:bodyPr>
            <a:normAutofit/>
          </a:bodyPr>
          <a:lstStyle/>
          <a:p>
            <a:r>
              <a:rPr lang="en-US" sz="2800" dirty="0" smtClean="0"/>
              <a:t>Mission</a:t>
            </a:r>
            <a:endParaRPr lang="en-US" sz="2800" dirty="0"/>
          </a:p>
        </p:txBody>
      </p:sp>
      <p:sp>
        <p:nvSpPr>
          <p:cNvPr id="5" name="Rectangle 4"/>
          <p:cNvSpPr/>
          <p:nvPr/>
        </p:nvSpPr>
        <p:spPr>
          <a:xfrm>
            <a:off x="921806" y="3760137"/>
            <a:ext cx="6588126" cy="2862322"/>
          </a:xfrm>
          <a:prstGeom prst="rect">
            <a:avLst/>
          </a:prstGeom>
        </p:spPr>
        <p:txBody>
          <a:bodyPr wrap="square">
            <a:spAutoFit/>
          </a:bodyPr>
          <a:lstStyle/>
          <a:p>
            <a:r>
              <a:rPr lang="en-US" sz="3600" dirty="0">
                <a:latin typeface="Impact"/>
                <a:cs typeface="Impact"/>
              </a:rPr>
              <a:t>The Shocker Track </a:t>
            </a:r>
            <a:r>
              <a:rPr lang="en-US" sz="3600" dirty="0" smtClean="0">
                <a:latin typeface="Impact"/>
                <a:cs typeface="Impact"/>
              </a:rPr>
              <a:t>Club, Inc., </a:t>
            </a:r>
            <a:r>
              <a:rPr lang="en-US" sz="3600" dirty="0">
                <a:latin typeface="Impact"/>
                <a:cs typeface="Impact"/>
              </a:rPr>
              <a:t>(STC) is </a:t>
            </a:r>
            <a:r>
              <a:rPr lang="en-US" sz="3600" dirty="0" smtClean="0">
                <a:latin typeface="Impact"/>
                <a:cs typeface="Impact"/>
              </a:rPr>
              <a:t>a 501(C)(3) </a:t>
            </a:r>
            <a:r>
              <a:rPr lang="en-US" sz="3600" dirty="0">
                <a:latin typeface="Impact"/>
                <a:cs typeface="Impact"/>
              </a:rPr>
              <a:t>organization that helps support Wichita area Track and Field and Cross Country activities.</a:t>
            </a:r>
          </a:p>
        </p:txBody>
      </p:sp>
      <p:pic>
        <p:nvPicPr>
          <p:cNvPr id="6" name="Picture 5"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9932" y="282447"/>
            <a:ext cx="1253068" cy="1308227"/>
          </a:xfrm>
          <a:prstGeom prst="rect">
            <a:avLst/>
          </a:prstGeom>
          <a:noFill/>
          <a:ln>
            <a:noFill/>
          </a:ln>
        </p:spPr>
      </p:pic>
      <p:sp>
        <p:nvSpPr>
          <p:cNvPr id="4" name="Slide Number Placeholder 3"/>
          <p:cNvSpPr>
            <a:spLocks noGrp="1"/>
          </p:cNvSpPr>
          <p:nvPr>
            <p:ph type="sldNum" sz="quarter" idx="12"/>
          </p:nvPr>
        </p:nvSpPr>
        <p:spPr/>
        <p:txBody>
          <a:bodyPr/>
          <a:lstStyle/>
          <a:p>
            <a:fld id="{34452F5A-1E19-4F47-A5DD-CF3E6D8BC662}" type="slidenum">
              <a:rPr lang="en-US" smtClean="0"/>
              <a:t>16</a:t>
            </a:fld>
            <a:endParaRPr lang="en-US"/>
          </a:p>
        </p:txBody>
      </p:sp>
    </p:spTree>
    <p:extLst>
      <p:ext uri="{BB962C8B-B14F-4D97-AF65-F5344CB8AC3E}">
        <p14:creationId xmlns:p14="http://schemas.microsoft.com/office/powerpoint/2010/main" val="4183909668"/>
      </p:ext>
    </p:extLst>
  </p:cSld>
  <p:clrMapOvr>
    <a:masterClrMapping/>
  </p:clrMapOvr>
  <mc:AlternateContent xmlns:mc="http://schemas.openxmlformats.org/markup-compatibility/2006" xmlns:p14="http://schemas.microsoft.com/office/powerpoint/2010/main">
    <mc:Choice Requires="p14">
      <p:transition spd="slow" p14:dur="2000" advTm="3987"/>
    </mc:Choice>
    <mc:Fallback xmlns="">
      <p:transition xmlns:p14="http://schemas.microsoft.com/office/powerpoint/2010/main" spd="slow" advTm="3987"/>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800" y="4588712"/>
            <a:ext cx="6461760" cy="1600200"/>
          </a:xfrm>
        </p:spPr>
        <p:txBody>
          <a:bodyPr>
            <a:normAutofit/>
          </a:bodyPr>
          <a:lstStyle/>
          <a:p>
            <a:r>
              <a:rPr lang="en-US" sz="3200" dirty="0" smtClean="0">
                <a:solidFill>
                  <a:schemeClr val="tx1"/>
                </a:solidFill>
                <a:latin typeface="Impact"/>
                <a:cs typeface="Impact"/>
              </a:rPr>
              <a:t>USA Track &amp; Field Affiliation</a:t>
            </a:r>
          </a:p>
          <a:p>
            <a:r>
              <a:rPr lang="en-US" sz="2600" dirty="0" smtClean="0">
                <a:solidFill>
                  <a:schemeClr val="tx1"/>
                </a:solidFill>
                <a:latin typeface="Arial"/>
                <a:cs typeface="Arial"/>
              </a:rPr>
              <a:t>Missouri </a:t>
            </a:r>
            <a:r>
              <a:rPr lang="en-US" sz="2600" dirty="0">
                <a:solidFill>
                  <a:schemeClr val="tx1"/>
                </a:solidFill>
                <a:latin typeface="Arial"/>
                <a:cs typeface="Arial"/>
              </a:rPr>
              <a:t>Valley </a:t>
            </a:r>
            <a:r>
              <a:rPr lang="en-US" sz="2600" dirty="0" smtClean="0">
                <a:solidFill>
                  <a:schemeClr val="tx1"/>
                </a:solidFill>
                <a:latin typeface="Arial"/>
                <a:cs typeface="Arial"/>
              </a:rPr>
              <a:t>Association</a:t>
            </a:r>
          </a:p>
          <a:p>
            <a:r>
              <a:rPr lang="en-US" sz="2600" dirty="0" smtClean="0">
                <a:solidFill>
                  <a:schemeClr val="tx1"/>
                </a:solidFill>
                <a:latin typeface="Arial"/>
                <a:cs typeface="Arial"/>
              </a:rPr>
              <a:t>Club </a:t>
            </a:r>
            <a:r>
              <a:rPr lang="en-US" sz="2600" dirty="0">
                <a:solidFill>
                  <a:schemeClr val="tx1"/>
                </a:solidFill>
                <a:latin typeface="Arial"/>
                <a:cs typeface="Arial"/>
              </a:rPr>
              <a:t>No. 28-4080</a:t>
            </a:r>
            <a:endParaRPr lang="en-US" sz="2400" dirty="0">
              <a:solidFill>
                <a:schemeClr val="tx1"/>
              </a:solidFill>
              <a:latin typeface="Arial"/>
              <a:cs typeface="Arial"/>
            </a:endParaRPr>
          </a:p>
          <a:p>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17</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560101" y="878748"/>
            <a:ext cx="1206500" cy="1600200"/>
          </a:xfrm>
          <a:prstGeom prst="rect">
            <a:avLst/>
          </a:prstGeom>
          <a:noFill/>
          <a:ln>
            <a:noFill/>
          </a:ln>
        </p:spPr>
      </p:pic>
    </p:spTree>
    <p:extLst>
      <p:ext uri="{BB962C8B-B14F-4D97-AF65-F5344CB8AC3E}">
        <p14:creationId xmlns:p14="http://schemas.microsoft.com/office/powerpoint/2010/main" val="979585064"/>
      </p:ext>
    </p:extLst>
  </p:cSld>
  <p:clrMapOvr>
    <a:masterClrMapping/>
  </p:clrMapOvr>
  <mc:AlternateContent xmlns:mc="http://schemas.openxmlformats.org/markup-compatibility/2006" xmlns:p14="http://schemas.microsoft.com/office/powerpoint/2010/main">
    <mc:Choice Requires="p14">
      <p:transition spd="slow" p14:dur="2000" advTm="4789"/>
    </mc:Choice>
    <mc:Fallback xmlns="">
      <p:transition xmlns:p14="http://schemas.microsoft.com/office/powerpoint/2010/main" spd="slow" advTm="4789"/>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History</a:t>
            </a:r>
            <a:endParaRPr lang="en-US" dirty="0">
              <a:latin typeface="Impact"/>
              <a:cs typeface="Impact"/>
            </a:endParaRPr>
          </a:p>
        </p:txBody>
      </p:sp>
      <p:sp>
        <p:nvSpPr>
          <p:cNvPr id="3" name="Content Placeholder 2"/>
          <p:cNvSpPr>
            <a:spLocks noGrp="1"/>
          </p:cNvSpPr>
          <p:nvPr>
            <p:ph idx="1"/>
          </p:nvPr>
        </p:nvSpPr>
        <p:spPr>
          <a:xfrm>
            <a:off x="457200" y="1417637"/>
            <a:ext cx="7620000" cy="5155059"/>
          </a:xfrm>
        </p:spPr>
        <p:txBody>
          <a:bodyPr>
            <a:normAutofit lnSpcReduction="10000"/>
          </a:bodyPr>
          <a:lstStyle/>
          <a:p>
            <a:r>
              <a:rPr lang="en-US" dirty="0">
                <a:latin typeface="Arial"/>
                <a:cs typeface="Arial"/>
              </a:rPr>
              <a:t>Wichita State University Track and Field Director, Steve Rainbolt, and Assistant Head Track Coach, John Wise developed the Shocker Track Club concept in 2010.  Longtime USATF official Darren Muci was approached about leading an initiative to form a track club that would: </a:t>
            </a:r>
          </a:p>
          <a:p>
            <a:r>
              <a:rPr lang="en-US" dirty="0">
                <a:latin typeface="Arial"/>
                <a:cs typeface="Arial"/>
              </a:rPr>
              <a:t> </a:t>
            </a:r>
          </a:p>
          <a:p>
            <a:r>
              <a:rPr lang="en-US" dirty="0">
                <a:latin typeface="Arial"/>
                <a:cs typeface="Arial"/>
              </a:rPr>
              <a:t>(1</a:t>
            </a:r>
            <a:r>
              <a:rPr lang="en-US" dirty="0" smtClean="0">
                <a:latin typeface="Arial"/>
                <a:cs typeface="Arial"/>
              </a:rPr>
              <a:t>)	Provide </a:t>
            </a:r>
            <a:r>
              <a:rPr lang="en-US" dirty="0">
                <a:latin typeface="Arial"/>
                <a:cs typeface="Arial"/>
              </a:rPr>
              <a:t>USATF </a:t>
            </a:r>
            <a:r>
              <a:rPr lang="en-US" dirty="0" smtClean="0">
                <a:latin typeface="Arial"/>
                <a:cs typeface="Arial"/>
              </a:rPr>
              <a:t>meet planning, and certified </a:t>
            </a:r>
            <a:r>
              <a:rPr lang="en-US" dirty="0">
                <a:latin typeface="Arial"/>
                <a:cs typeface="Arial"/>
              </a:rPr>
              <a:t>officials and </a:t>
            </a:r>
            <a:r>
              <a:rPr lang="en-US" dirty="0" smtClean="0">
                <a:latin typeface="Arial"/>
                <a:cs typeface="Arial"/>
              </a:rPr>
              <a:t>volunteers, </a:t>
            </a:r>
            <a:r>
              <a:rPr lang="en-US" dirty="0">
                <a:latin typeface="Arial"/>
                <a:cs typeface="Arial"/>
              </a:rPr>
              <a:t>for Wichita State University Track &amp;</a:t>
            </a:r>
            <a:r>
              <a:rPr lang="en-US" dirty="0" smtClean="0">
                <a:latin typeface="Arial"/>
                <a:cs typeface="Arial"/>
              </a:rPr>
              <a:t> </a:t>
            </a:r>
            <a:r>
              <a:rPr lang="en-US" dirty="0">
                <a:latin typeface="Arial"/>
                <a:cs typeface="Arial"/>
              </a:rPr>
              <a:t>Field and Cross Country meets,</a:t>
            </a:r>
          </a:p>
          <a:p>
            <a:r>
              <a:rPr lang="en-US" dirty="0">
                <a:latin typeface="Arial"/>
                <a:cs typeface="Arial"/>
              </a:rPr>
              <a:t> </a:t>
            </a:r>
          </a:p>
          <a:p>
            <a:r>
              <a:rPr lang="en-US" dirty="0">
                <a:latin typeface="Arial"/>
                <a:cs typeface="Arial"/>
              </a:rPr>
              <a:t>(2</a:t>
            </a:r>
            <a:r>
              <a:rPr lang="en-US" dirty="0" smtClean="0">
                <a:latin typeface="Arial"/>
                <a:cs typeface="Arial"/>
              </a:rPr>
              <a:t>)	Help </a:t>
            </a:r>
            <a:r>
              <a:rPr lang="en-US" dirty="0">
                <a:latin typeface="Arial"/>
                <a:cs typeface="Arial"/>
              </a:rPr>
              <a:t>raise funds to support local track and field initiatives, and,</a:t>
            </a:r>
          </a:p>
          <a:p>
            <a:r>
              <a:rPr lang="en-US" dirty="0">
                <a:latin typeface="Arial"/>
                <a:cs typeface="Arial"/>
              </a:rPr>
              <a:t> </a:t>
            </a:r>
          </a:p>
          <a:p>
            <a:r>
              <a:rPr lang="en-US" dirty="0">
                <a:latin typeface="Arial"/>
                <a:cs typeface="Arial"/>
              </a:rPr>
              <a:t>(3</a:t>
            </a:r>
            <a:r>
              <a:rPr lang="en-US" dirty="0" smtClean="0">
                <a:latin typeface="Arial"/>
                <a:cs typeface="Arial"/>
              </a:rPr>
              <a:t>)	Help </a:t>
            </a:r>
            <a:r>
              <a:rPr lang="en-US" dirty="0">
                <a:latin typeface="Arial"/>
                <a:cs typeface="Arial"/>
              </a:rPr>
              <a:t>develop and support Elite, </a:t>
            </a:r>
            <a:r>
              <a:rPr lang="en-US" dirty="0" smtClean="0">
                <a:latin typeface="Arial"/>
                <a:cs typeface="Arial"/>
              </a:rPr>
              <a:t>Masters, Open</a:t>
            </a:r>
            <a:r>
              <a:rPr lang="en-US" dirty="0">
                <a:latin typeface="Arial"/>
                <a:cs typeface="Arial"/>
              </a:rPr>
              <a:t>, and Youth track teams.  </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18</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Tree>
    <p:extLst>
      <p:ext uri="{BB962C8B-B14F-4D97-AF65-F5344CB8AC3E}">
        <p14:creationId xmlns:p14="http://schemas.microsoft.com/office/powerpoint/2010/main" val="4000040392"/>
      </p:ext>
    </p:extLst>
  </p:cSld>
  <p:clrMapOvr>
    <a:masterClrMapping/>
  </p:clrMapOvr>
  <mc:AlternateContent xmlns:mc="http://schemas.openxmlformats.org/markup-compatibility/2006" xmlns:p14="http://schemas.microsoft.com/office/powerpoint/2010/main">
    <mc:Choice Requires="p14">
      <p:transition spd="slow" p14:dur="2000" advTm="4786"/>
    </mc:Choice>
    <mc:Fallback xmlns="">
      <p:transition xmlns:p14="http://schemas.microsoft.com/office/powerpoint/2010/main" spd="slow" advTm="4786"/>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44266" cy="1143000"/>
          </a:xfrm>
        </p:spPr>
        <p:txBody>
          <a:bodyPr/>
          <a:lstStyle/>
          <a:p>
            <a:r>
              <a:rPr lang="en-US" dirty="0" smtClean="0">
                <a:latin typeface="Impact"/>
                <a:cs typeface="Impact"/>
              </a:rPr>
              <a:t>STC Organizational Structure</a:t>
            </a:r>
            <a:endParaRPr lang="en-US" dirty="0">
              <a:latin typeface="Impact"/>
              <a:cs typeface="Impac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4585749"/>
              </p:ext>
            </p:extLst>
          </p:nvPr>
        </p:nvGraphicFramePr>
        <p:xfrm>
          <a:off x="457200" y="964501"/>
          <a:ext cx="7788050" cy="6028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escription: Description: Description: Description: Description: Description: Description: Description: Description: Description: STC Logo Black-Yellow-White"/>
          <p:cNvPicPr/>
          <p:nvPr/>
        </p:nvPicPr>
        <p:blipFill>
          <a:blip r:embed="rId7">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
        <p:nvSpPr>
          <p:cNvPr id="6" name="Slide Number Placeholder 5"/>
          <p:cNvSpPr>
            <a:spLocks noGrp="1"/>
          </p:cNvSpPr>
          <p:nvPr>
            <p:ph type="sldNum" sz="quarter" idx="12"/>
          </p:nvPr>
        </p:nvSpPr>
        <p:spPr/>
        <p:txBody>
          <a:bodyPr/>
          <a:lstStyle/>
          <a:p>
            <a:fld id="{34452F5A-1E19-4F47-A5DD-CF3E6D8BC662}" type="slidenum">
              <a:rPr lang="en-US" smtClean="0"/>
              <a:t>19</a:t>
            </a:fld>
            <a:endParaRPr lang="en-US"/>
          </a:p>
        </p:txBody>
      </p:sp>
      <p:sp>
        <p:nvSpPr>
          <p:cNvPr id="3" name="TextBox 2"/>
          <p:cNvSpPr txBox="1"/>
          <p:nvPr/>
        </p:nvSpPr>
        <p:spPr>
          <a:xfrm>
            <a:off x="4990075" y="2756127"/>
            <a:ext cx="3255175" cy="2585323"/>
          </a:xfrm>
          <a:prstGeom prst="rect">
            <a:avLst/>
          </a:prstGeom>
          <a:noFill/>
        </p:spPr>
        <p:txBody>
          <a:bodyPr wrap="square" rtlCol="0">
            <a:spAutoFit/>
          </a:bodyPr>
          <a:lstStyle/>
          <a:p>
            <a:pPr marL="285750" indent="-285750">
              <a:buFont typeface="Arial"/>
              <a:buChar char="•"/>
            </a:pPr>
            <a:r>
              <a:rPr lang="en-US" dirty="0" smtClean="0">
                <a:latin typeface="Impact"/>
                <a:cs typeface="Impact"/>
              </a:rPr>
              <a:t>Founded in 2011</a:t>
            </a:r>
          </a:p>
          <a:p>
            <a:pPr marL="285750" indent="-285750">
              <a:buFont typeface="Arial"/>
              <a:buChar char="•"/>
            </a:pPr>
            <a:r>
              <a:rPr lang="en-US" dirty="0" smtClean="0">
                <a:latin typeface="Impact"/>
                <a:cs typeface="Impact"/>
              </a:rPr>
              <a:t>501(C)(3) in 2013</a:t>
            </a:r>
          </a:p>
          <a:p>
            <a:pPr marL="285750" indent="-285750">
              <a:buFont typeface="Arial"/>
              <a:buChar char="•"/>
            </a:pPr>
            <a:r>
              <a:rPr lang="en-US" dirty="0" smtClean="0">
                <a:latin typeface="Impact"/>
                <a:cs typeface="Impact"/>
              </a:rPr>
              <a:t>Supports WSU Track &amp; Field</a:t>
            </a:r>
          </a:p>
          <a:p>
            <a:pPr marL="285750" indent="-285750">
              <a:buFont typeface="Arial"/>
              <a:buChar char="•"/>
            </a:pPr>
            <a:r>
              <a:rPr lang="en-US" dirty="0" smtClean="0">
                <a:latin typeface="Impact"/>
                <a:cs typeface="Impact"/>
              </a:rPr>
              <a:t>Officials &amp; Volunteers</a:t>
            </a:r>
          </a:p>
          <a:p>
            <a:pPr marL="285750" indent="-285750">
              <a:buFont typeface="Arial"/>
              <a:buChar char="•"/>
            </a:pPr>
            <a:r>
              <a:rPr lang="en-US" dirty="0" smtClean="0">
                <a:latin typeface="Impact"/>
                <a:cs typeface="Impact"/>
              </a:rPr>
              <a:t>Athletics Teams</a:t>
            </a:r>
          </a:p>
          <a:p>
            <a:pPr marL="742950" lvl="1" indent="-285750">
              <a:buFont typeface="Arial"/>
              <a:buChar char="•"/>
            </a:pPr>
            <a:r>
              <a:rPr lang="en-US" dirty="0" smtClean="0">
                <a:latin typeface="Impact"/>
                <a:cs typeface="Impact"/>
              </a:rPr>
              <a:t>Elite</a:t>
            </a:r>
          </a:p>
          <a:p>
            <a:pPr marL="742950" lvl="1" indent="-285750">
              <a:buFont typeface="Arial"/>
              <a:buChar char="•"/>
            </a:pPr>
            <a:r>
              <a:rPr lang="en-US" dirty="0" smtClean="0">
                <a:latin typeface="Impact"/>
                <a:cs typeface="Impact"/>
              </a:rPr>
              <a:t>Masters</a:t>
            </a:r>
          </a:p>
          <a:p>
            <a:pPr marL="742950" lvl="1" indent="-285750">
              <a:buFont typeface="Arial"/>
              <a:buChar char="•"/>
            </a:pPr>
            <a:r>
              <a:rPr lang="en-US" dirty="0" smtClean="0">
                <a:latin typeface="Impact"/>
                <a:cs typeface="Impact"/>
              </a:rPr>
              <a:t>Open</a:t>
            </a:r>
            <a:endParaRPr lang="en-US" dirty="0" smtClean="0">
              <a:latin typeface="Impact"/>
              <a:cs typeface="Impact"/>
            </a:endParaRPr>
          </a:p>
          <a:p>
            <a:pPr marL="742950" lvl="1" indent="-285750">
              <a:buFont typeface="Arial"/>
              <a:buChar char="•"/>
            </a:pPr>
            <a:r>
              <a:rPr lang="en-US" dirty="0" smtClean="0">
                <a:latin typeface="Impact"/>
                <a:cs typeface="Impact"/>
              </a:rPr>
              <a:t>Youth</a:t>
            </a:r>
            <a:endParaRPr lang="en-US" dirty="0">
              <a:latin typeface="Impact"/>
              <a:cs typeface="Impact"/>
            </a:endParaRPr>
          </a:p>
        </p:txBody>
      </p:sp>
    </p:spTree>
    <p:extLst>
      <p:ext uri="{BB962C8B-B14F-4D97-AF65-F5344CB8AC3E}">
        <p14:creationId xmlns:p14="http://schemas.microsoft.com/office/powerpoint/2010/main" val="2528054461"/>
      </p:ext>
    </p:extLst>
  </p:cSld>
  <p:clrMapOvr>
    <a:masterClrMapping/>
  </p:clrMapOvr>
  <mc:AlternateContent xmlns:mc="http://schemas.openxmlformats.org/markup-compatibility/2006" xmlns:p14="http://schemas.microsoft.com/office/powerpoint/2010/main">
    <mc:Choice Requires="p14">
      <p:transition spd="slow" p14:dur="2000" advTm="5136"/>
    </mc:Choice>
    <mc:Fallback xmlns="">
      <p:transition xmlns:p14="http://schemas.microsoft.com/office/powerpoint/2010/main" spd="slow" advTm="5136"/>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Team – Mission</a:t>
            </a:r>
            <a:endParaRPr lang="en-US" dirty="0">
              <a:latin typeface="Impact"/>
              <a:cs typeface="Impact"/>
            </a:endParaRPr>
          </a:p>
        </p:txBody>
      </p:sp>
      <p:sp>
        <p:nvSpPr>
          <p:cNvPr id="3" name="Content Placeholder 2"/>
          <p:cNvSpPr>
            <a:spLocks noGrp="1"/>
          </p:cNvSpPr>
          <p:nvPr>
            <p:ph idx="1"/>
          </p:nvPr>
        </p:nvSpPr>
        <p:spPr>
          <a:xfrm>
            <a:off x="250635" y="1544498"/>
            <a:ext cx="8003611" cy="5023139"/>
          </a:xfrm>
        </p:spPr>
        <p:txBody>
          <a:bodyPr>
            <a:normAutofit fontScale="92500" lnSpcReduction="20000"/>
          </a:bodyPr>
          <a:lstStyle/>
          <a:p>
            <a:pPr marL="114300" indent="0" algn="ctr">
              <a:buNone/>
            </a:pPr>
            <a:endParaRPr lang="en-US" sz="4100" b="1" dirty="0" smtClean="0">
              <a:latin typeface="Arial"/>
              <a:cs typeface="Arial"/>
            </a:endParaRPr>
          </a:p>
          <a:p>
            <a:pPr marL="114300" indent="0" algn="ctr">
              <a:buNone/>
            </a:pPr>
            <a:r>
              <a:rPr lang="en-US" sz="4100" b="1" dirty="0" smtClean="0">
                <a:latin typeface="Arial"/>
                <a:cs typeface="Arial"/>
              </a:rPr>
              <a:t>Provide </a:t>
            </a:r>
            <a:r>
              <a:rPr lang="en-US" sz="4100" b="1" dirty="0">
                <a:latin typeface="Arial"/>
                <a:cs typeface="Arial"/>
              </a:rPr>
              <a:t>opportunities for youth to compete in track and field from an introductory level, to high-level competition, under the framework of USATF guidelines</a:t>
            </a:r>
            <a:r>
              <a:rPr lang="en-US" sz="4100" b="1" dirty="0" smtClean="0">
                <a:latin typeface="Arial"/>
                <a:cs typeface="Arial"/>
              </a:rPr>
              <a:t>.</a:t>
            </a:r>
          </a:p>
          <a:p>
            <a:pPr marL="114300" indent="0" algn="ctr">
              <a:buNone/>
            </a:pPr>
            <a:endParaRPr lang="en-US" sz="2800" b="1" dirty="0">
              <a:latin typeface="Arial"/>
              <a:cs typeface="Arial"/>
            </a:endParaRPr>
          </a:p>
          <a:p>
            <a:pPr marL="114300" indent="0" algn="ctr">
              <a:buNone/>
            </a:pPr>
            <a:endParaRPr lang="en-US" sz="2800" b="1" dirty="0" smtClean="0">
              <a:latin typeface="Arial"/>
              <a:cs typeface="Arial"/>
            </a:endParaRPr>
          </a:p>
          <a:p>
            <a:pPr marL="114300" indent="0" algn="ctr">
              <a:buNone/>
            </a:pPr>
            <a:endParaRPr lang="en-US" sz="2800" b="1" dirty="0" smtClean="0">
              <a:latin typeface="Arial"/>
              <a:cs typeface="Arial"/>
            </a:endParaRPr>
          </a:p>
          <a:p>
            <a:pPr marL="114300" indent="0" algn="ctr">
              <a:buNone/>
            </a:pPr>
            <a:endParaRPr lang="en-US" sz="2800" dirty="0">
              <a:latin typeface="Arial"/>
              <a:cs typeface="Arial"/>
            </a:endParaRPr>
          </a:p>
          <a:p>
            <a:r>
              <a:rPr lang="en-US" sz="2300" dirty="0">
                <a:latin typeface="Arial"/>
                <a:cs typeface="Arial"/>
              </a:rPr>
              <a:t> </a:t>
            </a:r>
          </a:p>
          <a:p>
            <a:endParaRPr lang="en-US" dirty="0" smtClean="0">
              <a:latin typeface="Arial"/>
              <a:cs typeface="Arial"/>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2</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1682781538"/>
      </p:ext>
    </p:extLst>
  </p:cSld>
  <p:clrMapOvr>
    <a:masterClrMapping/>
  </p:clrMapOvr>
  <mc:AlternateContent xmlns:mc="http://schemas.openxmlformats.org/markup-compatibility/2006" xmlns:p14="http://schemas.microsoft.com/office/powerpoint/2010/main">
    <mc:Choice Requires="p14">
      <p:transition spd="slow" p14:dur="2000" advTm="4188"/>
    </mc:Choice>
    <mc:Fallback xmlns="">
      <p:transition xmlns:p14="http://schemas.microsoft.com/office/powerpoint/2010/main" spd="slow" advTm="4188"/>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440"/>
            <a:ext cx="7620000" cy="889564"/>
          </a:xfrm>
        </p:spPr>
        <p:txBody>
          <a:bodyPr>
            <a:normAutofit/>
          </a:bodyPr>
          <a:lstStyle/>
          <a:p>
            <a:r>
              <a:rPr lang="en-US" sz="4800" dirty="0" smtClean="0">
                <a:latin typeface="Impact"/>
                <a:cs typeface="Impact"/>
              </a:rPr>
              <a:t>STC Board of Directors</a:t>
            </a:r>
            <a:endParaRPr lang="en-US" sz="4800" dirty="0">
              <a:latin typeface="Impact"/>
              <a:cs typeface="Impact"/>
            </a:endParaRPr>
          </a:p>
        </p:txBody>
      </p:sp>
      <p:sp>
        <p:nvSpPr>
          <p:cNvPr id="3" name="Text Placeholder 2"/>
          <p:cNvSpPr>
            <a:spLocks noGrp="1"/>
          </p:cNvSpPr>
          <p:nvPr>
            <p:ph type="body" idx="1"/>
          </p:nvPr>
        </p:nvSpPr>
        <p:spPr>
          <a:xfrm>
            <a:off x="286169" y="1036073"/>
            <a:ext cx="4211219" cy="519112"/>
          </a:xfrm>
        </p:spPr>
        <p:txBody>
          <a:bodyPr>
            <a:normAutofit/>
          </a:bodyPr>
          <a:lstStyle/>
          <a:p>
            <a:pPr algn="l"/>
            <a:r>
              <a:rPr lang="en-US" sz="2800" dirty="0" smtClean="0">
                <a:latin typeface="Impact"/>
                <a:cs typeface="Impact"/>
              </a:rPr>
              <a:t>Officers &amp; Chairs</a:t>
            </a:r>
            <a:endParaRPr lang="en-US" sz="2800" dirty="0">
              <a:latin typeface="Impact"/>
              <a:cs typeface="Impact"/>
            </a:endParaRPr>
          </a:p>
        </p:txBody>
      </p:sp>
      <p:sp>
        <p:nvSpPr>
          <p:cNvPr id="4" name="Content Placeholder 3"/>
          <p:cNvSpPr>
            <a:spLocks noGrp="1"/>
          </p:cNvSpPr>
          <p:nvPr>
            <p:ph sz="half" idx="2"/>
          </p:nvPr>
        </p:nvSpPr>
        <p:spPr>
          <a:xfrm>
            <a:off x="152399" y="1562843"/>
            <a:ext cx="4623049" cy="5295157"/>
          </a:xfrm>
        </p:spPr>
        <p:txBody>
          <a:bodyPr>
            <a:normAutofit/>
          </a:bodyPr>
          <a:lstStyle/>
          <a:p>
            <a:r>
              <a:rPr lang="en-US" sz="2600" dirty="0" smtClean="0">
                <a:latin typeface="Impact"/>
                <a:cs typeface="Impact"/>
              </a:rPr>
              <a:t>Darren Muci, </a:t>
            </a:r>
            <a:r>
              <a:rPr lang="en-US" dirty="0" smtClean="0">
                <a:solidFill>
                  <a:schemeClr val="bg1">
                    <a:lumMod val="65000"/>
                  </a:schemeClr>
                </a:solidFill>
                <a:latin typeface="Impact"/>
                <a:cs typeface="Impact"/>
              </a:rPr>
              <a:t>President</a:t>
            </a:r>
          </a:p>
          <a:p>
            <a:r>
              <a:rPr lang="en-US" sz="2600" dirty="0" smtClean="0">
                <a:latin typeface="Impact"/>
                <a:cs typeface="Impact"/>
              </a:rPr>
              <a:t>Chris Ellis, </a:t>
            </a:r>
            <a:r>
              <a:rPr lang="en-US" dirty="0" smtClean="0">
                <a:solidFill>
                  <a:srgbClr val="7F7F7F"/>
                </a:solidFill>
                <a:latin typeface="Impact"/>
                <a:cs typeface="Impact"/>
              </a:rPr>
              <a:t>Vice President</a:t>
            </a:r>
          </a:p>
          <a:p>
            <a:r>
              <a:rPr lang="en-US" sz="2600" dirty="0" smtClean="0">
                <a:latin typeface="Impact"/>
                <a:cs typeface="Impact"/>
              </a:rPr>
              <a:t>Cody Brousek</a:t>
            </a:r>
            <a:r>
              <a:rPr lang="en-US" sz="2600" dirty="0" smtClean="0">
                <a:latin typeface="Impact"/>
                <a:cs typeface="Impact"/>
              </a:rPr>
              <a:t>, </a:t>
            </a:r>
            <a:r>
              <a:rPr lang="en-US" dirty="0" smtClean="0">
                <a:solidFill>
                  <a:srgbClr val="7F7F7F"/>
                </a:solidFill>
                <a:latin typeface="Impact"/>
                <a:cs typeface="Impact"/>
              </a:rPr>
              <a:t>Treasurer</a:t>
            </a:r>
          </a:p>
          <a:p>
            <a:r>
              <a:rPr lang="en-US" sz="2600" dirty="0" smtClean="0">
                <a:latin typeface="Impact"/>
                <a:cs typeface="Impact"/>
              </a:rPr>
              <a:t>Larry Staton, </a:t>
            </a:r>
            <a:r>
              <a:rPr lang="en-US" dirty="0" smtClean="0">
                <a:solidFill>
                  <a:srgbClr val="7F7F7F"/>
                </a:solidFill>
                <a:latin typeface="Impact"/>
                <a:cs typeface="Impact"/>
              </a:rPr>
              <a:t>Secretary</a:t>
            </a:r>
          </a:p>
          <a:p>
            <a:r>
              <a:rPr lang="en-US" sz="2600" dirty="0" smtClean="0">
                <a:latin typeface="Impact"/>
                <a:cs typeface="Impact"/>
              </a:rPr>
              <a:t>Steve Rainbolt</a:t>
            </a:r>
            <a:r>
              <a:rPr lang="en-US" sz="2600" dirty="0" smtClean="0">
                <a:solidFill>
                  <a:schemeClr val="accent1"/>
                </a:solidFill>
                <a:latin typeface="Impact"/>
                <a:cs typeface="Impact"/>
              </a:rPr>
              <a:t>, </a:t>
            </a:r>
            <a:r>
              <a:rPr lang="en-US" dirty="0" smtClean="0">
                <a:solidFill>
                  <a:schemeClr val="accent2"/>
                </a:solidFill>
                <a:latin typeface="Impact"/>
                <a:cs typeface="Impact"/>
              </a:rPr>
              <a:t>WSU Head Coach</a:t>
            </a:r>
          </a:p>
          <a:p>
            <a:r>
              <a:rPr lang="en-US" sz="2600" dirty="0" smtClean="0">
                <a:latin typeface="Impact"/>
                <a:cs typeface="Impact"/>
              </a:rPr>
              <a:t>John Wise, </a:t>
            </a:r>
            <a:r>
              <a:rPr lang="en-US" dirty="0" smtClean="0">
                <a:solidFill>
                  <a:srgbClr val="B2B2B2"/>
                </a:solidFill>
                <a:latin typeface="Impact"/>
                <a:cs typeface="Impact"/>
              </a:rPr>
              <a:t>WSU </a:t>
            </a:r>
            <a:r>
              <a:rPr lang="en-US" dirty="0" err="1" smtClean="0">
                <a:solidFill>
                  <a:srgbClr val="B2B2B2"/>
                </a:solidFill>
                <a:latin typeface="Impact"/>
                <a:cs typeface="Impact"/>
              </a:rPr>
              <a:t>Asst</a:t>
            </a:r>
            <a:r>
              <a:rPr lang="en-US" dirty="0" smtClean="0">
                <a:solidFill>
                  <a:srgbClr val="B2B2B2"/>
                </a:solidFill>
                <a:latin typeface="Impact"/>
                <a:cs typeface="Impact"/>
              </a:rPr>
              <a:t> Head </a:t>
            </a:r>
            <a:r>
              <a:rPr lang="en-US" dirty="0" smtClean="0">
                <a:solidFill>
                  <a:srgbClr val="B2B2B2"/>
                </a:solidFill>
                <a:latin typeface="Impact"/>
                <a:cs typeface="Impact"/>
              </a:rPr>
              <a:t>Coach and Elite Team</a:t>
            </a:r>
            <a:endParaRPr lang="en-US" dirty="0" smtClean="0">
              <a:solidFill>
                <a:srgbClr val="B2B2B2"/>
              </a:solidFill>
              <a:latin typeface="Impact"/>
              <a:cs typeface="Impact"/>
            </a:endParaRPr>
          </a:p>
          <a:p>
            <a:r>
              <a:rPr lang="en-US" sz="2600" dirty="0" smtClean="0">
                <a:latin typeface="Impact"/>
                <a:cs typeface="Impact"/>
              </a:rPr>
              <a:t>Laura Markuly</a:t>
            </a:r>
            <a:r>
              <a:rPr lang="en-US" dirty="0" smtClean="0">
                <a:solidFill>
                  <a:srgbClr val="B2B2B2"/>
                </a:solidFill>
                <a:latin typeface="Impact"/>
                <a:cs typeface="Impact"/>
              </a:rPr>
              <a:t>, </a:t>
            </a:r>
            <a:r>
              <a:rPr lang="en-US" dirty="0" smtClean="0">
                <a:solidFill>
                  <a:srgbClr val="B2B2B2"/>
                </a:solidFill>
                <a:latin typeface="Impact"/>
                <a:cs typeface="Impact"/>
              </a:rPr>
              <a:t>Volunteers</a:t>
            </a:r>
            <a:endParaRPr lang="en-US" dirty="0" smtClean="0">
              <a:solidFill>
                <a:srgbClr val="B2B2B2"/>
              </a:solidFill>
              <a:latin typeface="Impact"/>
              <a:cs typeface="Impact"/>
            </a:endParaRPr>
          </a:p>
          <a:p>
            <a:r>
              <a:rPr lang="en-US" sz="2600" dirty="0" smtClean="0">
                <a:latin typeface="Impact"/>
                <a:cs typeface="Impact"/>
              </a:rPr>
              <a:t>Larry </a:t>
            </a:r>
            <a:r>
              <a:rPr lang="en-US" sz="2600" dirty="0" smtClean="0">
                <a:latin typeface="Impact"/>
                <a:cs typeface="Impact"/>
              </a:rPr>
              <a:t>Staton, </a:t>
            </a:r>
            <a:r>
              <a:rPr lang="en-US" dirty="0" smtClean="0">
                <a:solidFill>
                  <a:srgbClr val="7F7F7F"/>
                </a:solidFill>
                <a:latin typeface="Impact"/>
                <a:cs typeface="Impact"/>
              </a:rPr>
              <a:t>Masters Team</a:t>
            </a:r>
            <a:endParaRPr lang="en-US" dirty="0">
              <a:solidFill>
                <a:srgbClr val="7F7F7F"/>
              </a:solidFill>
              <a:latin typeface="Impact"/>
              <a:cs typeface="Impact"/>
            </a:endParaRPr>
          </a:p>
          <a:p>
            <a:r>
              <a:rPr lang="en-US" sz="2600" dirty="0" smtClean="0">
                <a:latin typeface="Impact"/>
                <a:cs typeface="Impact"/>
              </a:rPr>
              <a:t>Dylan </a:t>
            </a:r>
            <a:r>
              <a:rPr lang="en-US" sz="2600" dirty="0">
                <a:latin typeface="Impact"/>
                <a:cs typeface="Impact"/>
              </a:rPr>
              <a:t>Hartnett, </a:t>
            </a:r>
            <a:r>
              <a:rPr lang="en-US" dirty="0" smtClean="0">
                <a:solidFill>
                  <a:srgbClr val="7F7F7F"/>
                </a:solidFill>
                <a:latin typeface="Impact"/>
                <a:cs typeface="Impact"/>
              </a:rPr>
              <a:t>Open</a:t>
            </a:r>
            <a:r>
              <a:rPr lang="en-US" dirty="0" smtClean="0">
                <a:solidFill>
                  <a:srgbClr val="7F7F7F"/>
                </a:solidFill>
                <a:latin typeface="Impact"/>
                <a:cs typeface="Impact"/>
              </a:rPr>
              <a:t> </a:t>
            </a:r>
            <a:r>
              <a:rPr lang="en-US" dirty="0">
                <a:solidFill>
                  <a:srgbClr val="7F7F7F"/>
                </a:solidFill>
                <a:latin typeface="Impact"/>
                <a:cs typeface="Impact"/>
              </a:rPr>
              <a:t>Team</a:t>
            </a:r>
          </a:p>
          <a:p>
            <a:endParaRPr lang="en-US" dirty="0" smtClean="0"/>
          </a:p>
          <a:p>
            <a:endParaRPr lang="en-US" dirty="0" smtClean="0"/>
          </a:p>
          <a:p>
            <a:endParaRPr lang="en-US" dirty="0"/>
          </a:p>
        </p:txBody>
      </p:sp>
      <p:sp>
        <p:nvSpPr>
          <p:cNvPr id="5" name="Text Placeholder 4"/>
          <p:cNvSpPr>
            <a:spLocks noGrp="1"/>
          </p:cNvSpPr>
          <p:nvPr>
            <p:ph type="body" sz="quarter" idx="3"/>
          </p:nvPr>
        </p:nvSpPr>
        <p:spPr>
          <a:xfrm>
            <a:off x="4775448" y="1063003"/>
            <a:ext cx="3911351" cy="499840"/>
          </a:xfrm>
        </p:spPr>
        <p:txBody>
          <a:bodyPr>
            <a:normAutofit lnSpcReduction="10000"/>
          </a:bodyPr>
          <a:lstStyle/>
          <a:p>
            <a:pPr algn="l"/>
            <a:r>
              <a:rPr lang="en-US" sz="2800" dirty="0">
                <a:latin typeface="Impact"/>
                <a:cs typeface="Impact"/>
              </a:rPr>
              <a:t>M</a:t>
            </a:r>
            <a:r>
              <a:rPr lang="en-US" sz="2800" dirty="0" smtClean="0">
                <a:latin typeface="Impact"/>
                <a:cs typeface="Impact"/>
              </a:rPr>
              <a:t>embers</a:t>
            </a:r>
            <a:endParaRPr lang="en-US" sz="2800" dirty="0">
              <a:latin typeface="Impact"/>
              <a:cs typeface="Impact"/>
            </a:endParaRPr>
          </a:p>
        </p:txBody>
      </p:sp>
      <p:sp>
        <p:nvSpPr>
          <p:cNvPr id="6" name="Content Placeholder 5"/>
          <p:cNvSpPr>
            <a:spLocks noGrp="1"/>
          </p:cNvSpPr>
          <p:nvPr>
            <p:ph sz="quarter" idx="4"/>
          </p:nvPr>
        </p:nvSpPr>
        <p:spPr>
          <a:xfrm>
            <a:off x="4645025" y="1562844"/>
            <a:ext cx="4041775" cy="5073786"/>
          </a:xfrm>
        </p:spPr>
        <p:txBody>
          <a:bodyPr>
            <a:normAutofit fontScale="62500" lnSpcReduction="20000"/>
          </a:bodyPr>
          <a:lstStyle/>
          <a:p>
            <a:r>
              <a:rPr lang="en-US" sz="2600" dirty="0" smtClean="0">
                <a:latin typeface="Impact"/>
                <a:cs typeface="Impact"/>
              </a:rPr>
              <a:t>Haley Acker</a:t>
            </a:r>
          </a:p>
          <a:p>
            <a:r>
              <a:rPr lang="en-US" sz="2600" dirty="0" smtClean="0">
                <a:latin typeface="Impact"/>
                <a:cs typeface="Impact"/>
              </a:rPr>
              <a:t>Chandra Andrews</a:t>
            </a:r>
          </a:p>
          <a:p>
            <a:r>
              <a:rPr lang="en-US" sz="2600" dirty="0" smtClean="0">
                <a:latin typeface="Impact"/>
                <a:cs typeface="Impact"/>
              </a:rPr>
              <a:t>Anita Curtis</a:t>
            </a:r>
          </a:p>
          <a:p>
            <a:r>
              <a:rPr lang="en-US" sz="2600" dirty="0" smtClean="0">
                <a:latin typeface="Impact"/>
                <a:cs typeface="Impact"/>
              </a:rPr>
              <a:t>Cole Davis</a:t>
            </a:r>
            <a:endParaRPr lang="en-US" sz="2600" dirty="0" smtClean="0">
              <a:latin typeface="Impact"/>
              <a:cs typeface="Impact"/>
            </a:endParaRPr>
          </a:p>
          <a:p>
            <a:r>
              <a:rPr lang="en-US" sz="2600" dirty="0" smtClean="0">
                <a:latin typeface="Impact"/>
                <a:cs typeface="Impact"/>
              </a:rPr>
              <a:t>Vic </a:t>
            </a:r>
            <a:r>
              <a:rPr lang="en-US" sz="2600" dirty="0" smtClean="0">
                <a:latin typeface="Impact"/>
                <a:cs typeface="Impact"/>
              </a:rPr>
              <a:t>Everett</a:t>
            </a:r>
          </a:p>
          <a:p>
            <a:r>
              <a:rPr lang="en-US" sz="2600" dirty="0" smtClean="0">
                <a:latin typeface="Impact"/>
                <a:cs typeface="Impact"/>
              </a:rPr>
              <a:t>Ron </a:t>
            </a:r>
            <a:r>
              <a:rPr lang="en-US" sz="2600" dirty="0" err="1" smtClean="0">
                <a:latin typeface="Impact"/>
                <a:cs typeface="Impact"/>
              </a:rPr>
              <a:t>Ewy</a:t>
            </a:r>
            <a:endParaRPr lang="en-US" sz="2600" dirty="0">
              <a:latin typeface="Impact"/>
              <a:cs typeface="Impact"/>
            </a:endParaRPr>
          </a:p>
          <a:p>
            <a:r>
              <a:rPr lang="en-US" sz="2600" dirty="0">
                <a:latin typeface="Impact"/>
                <a:cs typeface="Impact"/>
              </a:rPr>
              <a:t>Bill </a:t>
            </a:r>
            <a:r>
              <a:rPr lang="en-US" sz="2600" dirty="0" smtClean="0">
                <a:latin typeface="Impact"/>
                <a:cs typeface="Impact"/>
              </a:rPr>
              <a:t>Faflick</a:t>
            </a:r>
          </a:p>
          <a:p>
            <a:r>
              <a:rPr lang="en-US" sz="2600" dirty="0" smtClean="0">
                <a:latin typeface="Impact"/>
                <a:cs typeface="Impact"/>
              </a:rPr>
              <a:t>Denis Fraizer</a:t>
            </a:r>
          </a:p>
          <a:p>
            <a:r>
              <a:rPr lang="en-US" sz="2600" dirty="0" smtClean="0">
                <a:latin typeface="Impact"/>
                <a:cs typeface="Impact"/>
              </a:rPr>
              <a:t>Joan Hearne</a:t>
            </a:r>
            <a:endParaRPr lang="en-US" sz="2600" dirty="0">
              <a:latin typeface="Impact"/>
              <a:cs typeface="Impact"/>
            </a:endParaRPr>
          </a:p>
          <a:p>
            <a:r>
              <a:rPr lang="en-US" sz="2600" dirty="0" smtClean="0">
                <a:latin typeface="Impact"/>
                <a:cs typeface="Impact"/>
              </a:rPr>
              <a:t>Curtis Hernandez</a:t>
            </a:r>
            <a:endParaRPr lang="en-US" sz="2600" dirty="0">
              <a:latin typeface="Impact"/>
              <a:cs typeface="Impact"/>
            </a:endParaRPr>
          </a:p>
          <a:p>
            <a:r>
              <a:rPr lang="en-US" sz="2600" dirty="0">
                <a:latin typeface="Impact"/>
                <a:cs typeface="Impact"/>
              </a:rPr>
              <a:t>Amber </a:t>
            </a:r>
            <a:r>
              <a:rPr lang="en-US" sz="2600" dirty="0" smtClean="0">
                <a:latin typeface="Impact"/>
                <a:cs typeface="Impact"/>
              </a:rPr>
              <a:t>Hetzendorf</a:t>
            </a:r>
          </a:p>
          <a:p>
            <a:r>
              <a:rPr lang="en-US" sz="2600" dirty="0" smtClean="0">
                <a:latin typeface="Impact"/>
                <a:cs typeface="Impact"/>
              </a:rPr>
              <a:t>Mike Holladay</a:t>
            </a:r>
          </a:p>
          <a:p>
            <a:r>
              <a:rPr lang="en-US" sz="2600" dirty="0" err="1" smtClean="0">
                <a:latin typeface="Impact"/>
                <a:cs typeface="Impact"/>
              </a:rPr>
              <a:t>Patric</a:t>
            </a:r>
            <a:r>
              <a:rPr lang="en-US" sz="2600" dirty="0" smtClean="0">
                <a:latin typeface="Impact"/>
                <a:cs typeface="Impact"/>
              </a:rPr>
              <a:t> Jackson</a:t>
            </a:r>
            <a:endParaRPr lang="en-US" sz="2600" dirty="0">
              <a:latin typeface="Impact"/>
              <a:cs typeface="Impact"/>
            </a:endParaRPr>
          </a:p>
          <a:p>
            <a:r>
              <a:rPr lang="en-US" sz="2600" dirty="0" smtClean="0">
                <a:latin typeface="Impact"/>
                <a:cs typeface="Impact"/>
              </a:rPr>
              <a:t>Emily Green Maier</a:t>
            </a:r>
          </a:p>
          <a:p>
            <a:r>
              <a:rPr lang="en-US" sz="2600" dirty="0" smtClean="0">
                <a:latin typeface="Impact"/>
                <a:cs typeface="Impact"/>
              </a:rPr>
              <a:t>J </a:t>
            </a:r>
            <a:r>
              <a:rPr lang="en-US" sz="2600" dirty="0" smtClean="0">
                <a:latin typeface="Impact"/>
                <a:cs typeface="Impact"/>
              </a:rPr>
              <a:t>Means</a:t>
            </a:r>
          </a:p>
          <a:p>
            <a:r>
              <a:rPr lang="en-US" sz="2600" dirty="0" smtClean="0">
                <a:latin typeface="Impact"/>
                <a:cs typeface="Impact"/>
              </a:rPr>
              <a:t>Ryan Patton</a:t>
            </a:r>
            <a:endParaRPr lang="en-US" sz="2600" dirty="0" smtClean="0">
              <a:latin typeface="Impact"/>
              <a:cs typeface="Impact"/>
            </a:endParaRPr>
          </a:p>
          <a:p>
            <a:r>
              <a:rPr lang="en-US" sz="2600" dirty="0" smtClean="0">
                <a:latin typeface="Impact"/>
                <a:cs typeface="Impact"/>
              </a:rPr>
              <a:t>Shamoya </a:t>
            </a:r>
            <a:r>
              <a:rPr lang="en-US" sz="2600" dirty="0" smtClean="0">
                <a:latin typeface="Impact"/>
                <a:cs typeface="Impact"/>
              </a:rPr>
              <a:t>Pruitt</a:t>
            </a:r>
          </a:p>
          <a:p>
            <a:r>
              <a:rPr lang="en-US" sz="2600" dirty="0" smtClean="0">
                <a:latin typeface="Impact"/>
                <a:cs typeface="Impact"/>
              </a:rPr>
              <a:t>Curt Rierson</a:t>
            </a:r>
            <a:endParaRPr lang="en-US" sz="2600" dirty="0" smtClean="0">
              <a:latin typeface="Impact"/>
              <a:cs typeface="Impact"/>
            </a:endParaRPr>
          </a:p>
          <a:p>
            <a:r>
              <a:rPr lang="en-US" sz="2600" dirty="0" smtClean="0">
                <a:latin typeface="Impact"/>
                <a:cs typeface="Impact"/>
              </a:rPr>
              <a:t>Mark </a:t>
            </a:r>
            <a:r>
              <a:rPr lang="en-US" sz="2600" dirty="0" smtClean="0">
                <a:latin typeface="Impact"/>
                <a:cs typeface="Impact"/>
              </a:rPr>
              <a:t>Schwarm</a:t>
            </a:r>
            <a:endParaRPr lang="en-US" sz="2600" dirty="0" smtClean="0">
              <a:latin typeface="Impact"/>
              <a:cs typeface="Impact"/>
            </a:endParaRPr>
          </a:p>
        </p:txBody>
      </p:sp>
      <p:pic>
        <p:nvPicPr>
          <p:cNvPr id="7" name="Picture 6"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
        <p:nvSpPr>
          <p:cNvPr id="8" name="Slide Number Placeholder 7"/>
          <p:cNvSpPr>
            <a:spLocks noGrp="1"/>
          </p:cNvSpPr>
          <p:nvPr>
            <p:ph type="sldNum" sz="quarter" idx="12"/>
          </p:nvPr>
        </p:nvSpPr>
        <p:spPr/>
        <p:txBody>
          <a:bodyPr/>
          <a:lstStyle/>
          <a:p>
            <a:fld id="{34452F5A-1E19-4F47-A5DD-CF3E6D8BC662}" type="slidenum">
              <a:rPr lang="en-US" smtClean="0"/>
              <a:t>20</a:t>
            </a:fld>
            <a:endParaRPr lang="en-US"/>
          </a:p>
        </p:txBody>
      </p:sp>
    </p:spTree>
    <p:extLst>
      <p:ext uri="{BB962C8B-B14F-4D97-AF65-F5344CB8AC3E}">
        <p14:creationId xmlns:p14="http://schemas.microsoft.com/office/powerpoint/2010/main" val="3808873665"/>
      </p:ext>
    </p:extLst>
  </p:cSld>
  <p:clrMapOvr>
    <a:masterClrMapping/>
  </p:clrMapOvr>
  <mc:AlternateContent xmlns:mc="http://schemas.openxmlformats.org/markup-compatibility/2006" xmlns:p14="http://schemas.microsoft.com/office/powerpoint/2010/main">
    <mc:Choice Requires="p14">
      <p:transition spd="slow" p14:dur="2000" advTm="4839"/>
    </mc:Choice>
    <mc:Fallback xmlns="">
      <p:transition xmlns:p14="http://schemas.microsoft.com/office/powerpoint/2010/main" spd="slow" advTm="4839"/>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Impact"/>
                <a:cs typeface="Impact"/>
              </a:rPr>
              <a:t>Follow STC …</a:t>
            </a:r>
            <a:endParaRPr lang="en-US" sz="4800" dirty="0">
              <a:latin typeface="Impact"/>
              <a:cs typeface="Impact"/>
            </a:endParaRPr>
          </a:p>
        </p:txBody>
      </p:sp>
      <p:sp>
        <p:nvSpPr>
          <p:cNvPr id="3" name="Content Placeholder 2"/>
          <p:cNvSpPr>
            <a:spLocks noGrp="1"/>
          </p:cNvSpPr>
          <p:nvPr>
            <p:ph idx="1"/>
          </p:nvPr>
        </p:nvSpPr>
        <p:spPr>
          <a:xfrm>
            <a:off x="457200" y="1222905"/>
            <a:ext cx="7620000" cy="5495136"/>
          </a:xfrm>
        </p:spPr>
        <p:txBody>
          <a:bodyPr>
            <a:normAutofit/>
          </a:bodyPr>
          <a:lstStyle/>
          <a:p>
            <a:pPr marL="118872" indent="0" algn="ctr">
              <a:buNone/>
            </a:pPr>
            <a:endParaRPr lang="en-US" dirty="0">
              <a:hlinkClick r:id="rId2"/>
            </a:endParaRPr>
          </a:p>
          <a:p>
            <a:pPr marL="118872" indent="0" algn="ctr">
              <a:buNone/>
            </a:pPr>
            <a:r>
              <a:rPr lang="en-US" sz="3000" dirty="0" smtClean="0">
                <a:solidFill>
                  <a:srgbClr val="000000"/>
                </a:solidFill>
                <a:latin typeface="Impact"/>
                <a:cs typeface="Impact"/>
                <a:hlinkClick r:id="rId2"/>
              </a:rPr>
              <a:t>www.shockertrackclub.com</a:t>
            </a:r>
            <a:endParaRPr lang="en-US" sz="3000" dirty="0" smtClean="0">
              <a:solidFill>
                <a:srgbClr val="000000"/>
              </a:solidFill>
              <a:latin typeface="Impact"/>
              <a:cs typeface="Impact"/>
            </a:endParaRPr>
          </a:p>
          <a:p>
            <a:pPr marL="118872" indent="0" algn="ctr">
              <a:buNone/>
            </a:pPr>
            <a:endParaRPr lang="en-US" dirty="0">
              <a:latin typeface="Impact"/>
              <a:cs typeface="Impact"/>
            </a:endParaRPr>
          </a:p>
          <a:p>
            <a:pPr marL="118872" indent="0" algn="ctr">
              <a:buNone/>
            </a:pPr>
            <a:endParaRPr lang="en-US" dirty="0" smtClean="0">
              <a:latin typeface="Impact"/>
              <a:cs typeface="Impact"/>
            </a:endParaRPr>
          </a:p>
          <a:p>
            <a:pPr marL="118872" indent="0" algn="ctr">
              <a:buNone/>
            </a:pPr>
            <a:endParaRPr lang="en-US" sz="2800" dirty="0" smtClean="0">
              <a:latin typeface="Impact"/>
              <a:cs typeface="Impact"/>
            </a:endParaRPr>
          </a:p>
          <a:p>
            <a:pPr marL="118872" indent="0" algn="ctr">
              <a:buNone/>
            </a:pPr>
            <a:endParaRPr lang="en-US" sz="2800" dirty="0" smtClean="0">
              <a:latin typeface="Impact"/>
              <a:cs typeface="Impact"/>
            </a:endParaRPr>
          </a:p>
          <a:p>
            <a:pPr marL="118872" indent="0" algn="ctr">
              <a:buNone/>
            </a:pPr>
            <a:endParaRPr lang="en-US" sz="2800" dirty="0">
              <a:latin typeface="Impact"/>
              <a:cs typeface="Impact"/>
            </a:endParaRPr>
          </a:p>
          <a:p>
            <a:pPr marL="118872" indent="0" algn="ctr">
              <a:buNone/>
            </a:pPr>
            <a:endParaRPr lang="en-US" sz="2800" dirty="0">
              <a:latin typeface="Impact"/>
              <a:cs typeface="Impact"/>
            </a:endParaRPr>
          </a:p>
          <a:p>
            <a:pPr marL="118872" indent="0" algn="ctr">
              <a:buNone/>
            </a:pPr>
            <a:r>
              <a:rPr lang="en-US" sz="2000" dirty="0" smtClean="0">
                <a:latin typeface="Impact"/>
                <a:cs typeface="Impact"/>
              </a:rPr>
              <a:t>Facebook – Shocker Track Club</a:t>
            </a:r>
          </a:p>
          <a:p>
            <a:pPr marL="118872" indent="0" algn="ctr">
              <a:buNone/>
            </a:pPr>
            <a:r>
              <a:rPr lang="en-US" sz="2000" dirty="0">
                <a:latin typeface="Impact"/>
                <a:cs typeface="Impact"/>
              </a:rPr>
              <a:t>Twitter - @</a:t>
            </a:r>
            <a:r>
              <a:rPr lang="en-US" sz="2000" dirty="0" err="1">
                <a:latin typeface="Impact"/>
                <a:cs typeface="Impact"/>
              </a:rPr>
              <a:t>ShockerTC</a:t>
            </a:r>
            <a:endParaRPr lang="en-US" sz="2000" dirty="0">
              <a:latin typeface="Impact"/>
              <a:cs typeface="Impact"/>
            </a:endParaRPr>
          </a:p>
          <a:p>
            <a:pPr marL="118872" indent="0" algn="ctr">
              <a:buNone/>
            </a:pPr>
            <a:r>
              <a:rPr lang="en-US" sz="2000" dirty="0" smtClean="0">
                <a:solidFill>
                  <a:srgbClr val="0000FF"/>
                </a:solidFill>
                <a:latin typeface="Impact"/>
                <a:cs typeface="Impact"/>
              </a:rPr>
              <a:t>Facebook – Youth Team</a:t>
            </a:r>
          </a:p>
          <a:p>
            <a:pPr marL="118872" indent="0" algn="ctr">
              <a:buNone/>
            </a:pPr>
            <a:r>
              <a:rPr lang="en-US" sz="2000" dirty="0" smtClean="0">
                <a:solidFill>
                  <a:srgbClr val="0000FF"/>
                </a:solidFill>
                <a:latin typeface="Impact"/>
                <a:cs typeface="Impact"/>
              </a:rPr>
              <a:t>Twitter - @</a:t>
            </a:r>
            <a:r>
              <a:rPr lang="en-US" sz="2000" dirty="0" err="1" smtClean="0">
                <a:solidFill>
                  <a:srgbClr val="0000FF"/>
                </a:solidFill>
                <a:latin typeface="Impact"/>
                <a:cs typeface="Impact"/>
              </a:rPr>
              <a:t>YouthShockerTC</a:t>
            </a:r>
            <a:endParaRPr lang="en-US" sz="2000" dirty="0">
              <a:solidFill>
                <a:srgbClr val="0000FF"/>
              </a:solidFill>
              <a:latin typeface="Impact"/>
              <a:cs typeface="Impact"/>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98829" y="5011208"/>
            <a:ext cx="1199303" cy="1275503"/>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205132" y="5011208"/>
            <a:ext cx="1126067" cy="1275503"/>
          </a:xfrm>
          <a:prstGeom prst="rect">
            <a:avLst/>
          </a:prstGeom>
          <a:noFill/>
          <a:ln>
            <a:noFill/>
          </a:ln>
        </p:spPr>
      </p:pic>
      <p:pic>
        <p:nvPicPr>
          <p:cNvPr id="13" name="Picture 12" descr="Description: Description: Description: Description: Description: Description: Description: Description: Description: Description: STC Logo Black-Yellow-White"/>
          <p:cNvPicPr/>
          <p:nvPr/>
        </p:nvPicPr>
        <p:blipFill>
          <a:blip r:embed="rId5">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
        <p:nvSpPr>
          <p:cNvPr id="6" name="Slide Number Placeholder 5"/>
          <p:cNvSpPr>
            <a:spLocks noGrp="1"/>
          </p:cNvSpPr>
          <p:nvPr>
            <p:ph type="sldNum" sz="quarter" idx="12"/>
          </p:nvPr>
        </p:nvSpPr>
        <p:spPr/>
        <p:txBody>
          <a:bodyPr/>
          <a:lstStyle/>
          <a:p>
            <a:fld id="{34452F5A-1E19-4F47-A5DD-CF3E6D8BC662}" type="slidenum">
              <a:rPr lang="en-US" smtClean="0"/>
              <a:t>21</a:t>
            </a:fld>
            <a:endParaRPr lang="en-US"/>
          </a:p>
        </p:txBody>
      </p:sp>
      <p:pic>
        <p:nvPicPr>
          <p:cNvPr id="8" name="Picture 7"/>
          <p:cNvPicPr>
            <a:picLocks noChangeAspect="1"/>
          </p:cNvPicPr>
          <p:nvPr/>
        </p:nvPicPr>
        <p:blipFill>
          <a:blip r:embed="rId6"/>
          <a:stretch>
            <a:fillRect/>
          </a:stretch>
        </p:blipFill>
        <p:spPr>
          <a:xfrm>
            <a:off x="617996" y="2219792"/>
            <a:ext cx="3694458" cy="2309036"/>
          </a:xfrm>
          <a:prstGeom prst="rect">
            <a:avLst/>
          </a:prstGeom>
        </p:spPr>
      </p:pic>
      <p:pic>
        <p:nvPicPr>
          <p:cNvPr id="9" name="Picture 8"/>
          <p:cNvPicPr>
            <a:picLocks noChangeAspect="1"/>
          </p:cNvPicPr>
          <p:nvPr/>
        </p:nvPicPr>
        <p:blipFill>
          <a:blip r:embed="rId7"/>
          <a:stretch>
            <a:fillRect/>
          </a:stretch>
        </p:blipFill>
        <p:spPr>
          <a:xfrm>
            <a:off x="4487344" y="2219792"/>
            <a:ext cx="3843855" cy="2402409"/>
          </a:xfrm>
          <a:prstGeom prst="rect">
            <a:avLst/>
          </a:prstGeom>
        </p:spPr>
      </p:pic>
    </p:spTree>
    <p:extLst>
      <p:ext uri="{BB962C8B-B14F-4D97-AF65-F5344CB8AC3E}">
        <p14:creationId xmlns:p14="http://schemas.microsoft.com/office/powerpoint/2010/main" val="358241986"/>
      </p:ext>
    </p:extLst>
  </p:cSld>
  <p:clrMapOvr>
    <a:masterClrMapping/>
  </p:clrMapOvr>
  <mc:AlternateContent xmlns:mc="http://schemas.openxmlformats.org/markup-compatibility/2006" xmlns:p14="http://schemas.microsoft.com/office/powerpoint/2010/main">
    <mc:Choice Requires="p14">
      <p:transition spd="slow" p14:dur="2000" advTm="5004"/>
    </mc:Choice>
    <mc:Fallback xmlns="">
      <p:transition xmlns:p14="http://schemas.microsoft.com/office/powerpoint/2010/main" spd="slow" advTm="5004"/>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800" y="4572000"/>
            <a:ext cx="7405914" cy="1066800"/>
          </a:xfrm>
        </p:spPr>
        <p:txBody>
          <a:bodyPr>
            <a:normAutofit/>
          </a:bodyPr>
          <a:lstStyle/>
          <a:p>
            <a:r>
              <a:rPr lang="en-US" sz="3200" dirty="0" smtClean="0">
                <a:latin typeface="Impact"/>
                <a:cs typeface="Impact"/>
              </a:rPr>
              <a:t>Youth Team – Indoor  </a:t>
            </a:r>
            <a:r>
              <a:rPr lang="en-US" sz="3200" dirty="0" smtClean="0">
                <a:latin typeface="Impact"/>
                <a:cs typeface="Impact"/>
              </a:rPr>
              <a:t>2016 </a:t>
            </a:r>
            <a:r>
              <a:rPr lang="en-US" sz="3200" dirty="0" smtClean="0">
                <a:latin typeface="Impact"/>
                <a:cs typeface="Impact"/>
              </a:rPr>
              <a:t>- </a:t>
            </a:r>
            <a:r>
              <a:rPr lang="en-US" sz="3200" dirty="0" smtClean="0">
                <a:latin typeface="Impact"/>
                <a:cs typeface="Impact"/>
              </a:rPr>
              <a:t>2017</a:t>
            </a:r>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22</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spTree>
    <p:extLst>
      <p:ext uri="{BB962C8B-B14F-4D97-AF65-F5344CB8AC3E}">
        <p14:creationId xmlns:p14="http://schemas.microsoft.com/office/powerpoint/2010/main" val="3230516961"/>
      </p:ext>
    </p:extLst>
  </p:cSld>
  <p:clrMapOvr>
    <a:masterClrMapping/>
  </p:clrMapOvr>
  <mc:AlternateContent xmlns:mc="http://schemas.openxmlformats.org/markup-compatibility/2006" xmlns:p14="http://schemas.microsoft.com/office/powerpoint/2010/main">
    <mc:Choice Requires="p14">
      <p:transition spd="slow" p14:dur="2000" advTm="4913"/>
    </mc:Choice>
    <mc:Fallback xmlns="">
      <p:transition xmlns:p14="http://schemas.microsoft.com/office/powerpoint/2010/main" spd="slow" advTm="4913"/>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Questions</a:t>
            </a:r>
            <a:endParaRPr lang="en-US" dirty="0">
              <a:latin typeface="Impact"/>
              <a:cs typeface="Impact"/>
            </a:endParaRPr>
          </a:p>
        </p:txBody>
      </p:sp>
      <p:sp>
        <p:nvSpPr>
          <p:cNvPr id="3" name="Slide Number Placeholder 2"/>
          <p:cNvSpPr>
            <a:spLocks noGrp="1"/>
          </p:cNvSpPr>
          <p:nvPr>
            <p:ph type="sldNum" sz="quarter" idx="12"/>
          </p:nvPr>
        </p:nvSpPr>
        <p:spPr/>
        <p:txBody>
          <a:bodyPr/>
          <a:lstStyle/>
          <a:p>
            <a:fld id="{34452F5A-1E19-4F47-A5DD-CF3E6D8BC662}" type="slidenum">
              <a:rPr lang="en-US" smtClean="0"/>
              <a:t>23</a:t>
            </a:fld>
            <a:endParaRPr lang="en-US"/>
          </a:p>
        </p:txBody>
      </p:sp>
      <p:sp>
        <p:nvSpPr>
          <p:cNvPr id="4" name="Rectangle 3"/>
          <p:cNvSpPr/>
          <p:nvPr/>
        </p:nvSpPr>
        <p:spPr>
          <a:xfrm>
            <a:off x="2038955" y="3278041"/>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4319222" y="2967335"/>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082450" y="2963186"/>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362716" y="4386036"/>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438814358"/>
      </p:ext>
    </p:extLst>
  </p:cSld>
  <p:clrMapOvr>
    <a:masterClrMapping/>
  </p:clrMapOvr>
  <mc:AlternateContent xmlns:mc="http://schemas.openxmlformats.org/markup-compatibility/2006" xmlns:p14="http://schemas.microsoft.com/office/powerpoint/2010/main">
    <mc:Choice Requires="p14">
      <p:transition spd="slow" p14:dur="2000" advTm="3883"/>
    </mc:Choice>
    <mc:Fallback xmlns="">
      <p:transition xmlns:p14="http://schemas.microsoft.com/office/powerpoint/2010/main" spd="slow" advTm="3883"/>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Impact"/>
                <a:cs typeface="Impact"/>
              </a:rPr>
              <a:t>Indoor </a:t>
            </a:r>
            <a:r>
              <a:rPr lang="en-US" sz="4000" dirty="0" smtClean="0">
                <a:latin typeface="Impact"/>
                <a:cs typeface="Impact"/>
              </a:rPr>
              <a:t>Pole Vault </a:t>
            </a:r>
            <a:r>
              <a:rPr lang="en-US" sz="4000" dirty="0" smtClean="0">
                <a:latin typeface="Impact"/>
                <a:cs typeface="Impact"/>
              </a:rPr>
              <a:t>Team </a:t>
            </a:r>
            <a:r>
              <a:rPr lang="en-US" sz="4000" dirty="0" smtClean="0">
                <a:latin typeface="Impact"/>
                <a:cs typeface="Impact"/>
              </a:rPr>
              <a:t>Leadership </a:t>
            </a:r>
            <a:endParaRPr lang="en-US" sz="4000" dirty="0">
              <a:latin typeface="Impact"/>
              <a:cs typeface="Impact"/>
            </a:endParaRPr>
          </a:p>
        </p:txBody>
      </p:sp>
      <p:sp>
        <p:nvSpPr>
          <p:cNvPr id="3" name="Content Placeholder 2"/>
          <p:cNvSpPr>
            <a:spLocks noGrp="1"/>
          </p:cNvSpPr>
          <p:nvPr>
            <p:ph idx="1"/>
          </p:nvPr>
        </p:nvSpPr>
        <p:spPr>
          <a:xfrm>
            <a:off x="300763" y="1417637"/>
            <a:ext cx="7980258" cy="5033963"/>
          </a:xfrm>
        </p:spPr>
        <p:txBody>
          <a:bodyPr>
            <a:normAutofit fontScale="92500" lnSpcReduction="20000"/>
          </a:bodyPr>
          <a:lstStyle/>
          <a:p>
            <a:pPr marL="61913" lvl="1" indent="-12700"/>
            <a:r>
              <a:rPr lang="en-US" sz="3000" dirty="0" smtClean="0">
                <a:latin typeface="Arial"/>
                <a:cs typeface="Arial"/>
              </a:rPr>
              <a:t>Denis Fraizer, Head Pole Vault Coach</a:t>
            </a:r>
          </a:p>
          <a:p>
            <a:pPr marL="427673" lvl="2" indent="-12700"/>
            <a:r>
              <a:rPr lang="en-US" sz="2800" dirty="0" smtClean="0">
                <a:latin typeface="Arial"/>
                <a:cs typeface="Arial"/>
                <a:hlinkClick r:id="rId2"/>
              </a:rPr>
              <a:t>polevault@shockertrackclub.com</a:t>
            </a:r>
            <a:endParaRPr lang="en-US" sz="2800" dirty="0" smtClean="0">
              <a:latin typeface="Arial"/>
              <a:cs typeface="Arial"/>
            </a:endParaRPr>
          </a:p>
          <a:p>
            <a:pPr marL="427673" lvl="2" indent="-12700"/>
            <a:r>
              <a:rPr lang="en-US" sz="2800" dirty="0" smtClean="0">
                <a:latin typeface="Arial"/>
                <a:cs typeface="Arial"/>
              </a:rPr>
              <a:t>316-680-0852</a:t>
            </a:r>
            <a:endParaRPr lang="en-US" sz="2800" dirty="0">
              <a:latin typeface="Arial"/>
              <a:cs typeface="Arial"/>
            </a:endParaRPr>
          </a:p>
          <a:p>
            <a:pPr marL="0" indent="-247967"/>
            <a:r>
              <a:rPr lang="en-US" sz="3200" dirty="0" smtClean="0">
                <a:latin typeface="Arial"/>
                <a:cs typeface="Arial"/>
              </a:rPr>
              <a:t>Darren Muci, Team Dad</a:t>
            </a:r>
          </a:p>
          <a:p>
            <a:pPr marL="662940" lvl="2" indent="-247967"/>
            <a:r>
              <a:rPr lang="en-US" sz="2800" dirty="0" smtClean="0">
                <a:latin typeface="Arial"/>
                <a:cs typeface="Arial"/>
                <a:hlinkClick r:id="rId3"/>
              </a:rPr>
              <a:t>president@shockertrackclub.com</a:t>
            </a:r>
            <a:endParaRPr lang="en-US" sz="2800" dirty="0" smtClean="0">
              <a:latin typeface="Arial"/>
              <a:cs typeface="Arial"/>
            </a:endParaRPr>
          </a:p>
          <a:p>
            <a:pPr marL="662940" lvl="2" indent="-247967"/>
            <a:r>
              <a:rPr lang="en-US" sz="2800" dirty="0" smtClean="0">
                <a:latin typeface="Arial"/>
                <a:cs typeface="Arial"/>
              </a:rPr>
              <a:t>316-993-6824</a:t>
            </a:r>
            <a:endParaRPr lang="en-US" sz="3000" dirty="0">
              <a:latin typeface="Arial"/>
              <a:cs typeface="Arial"/>
            </a:endParaRPr>
          </a:p>
          <a:p>
            <a:pPr marL="297180" lvl="1" indent="-247967"/>
            <a:r>
              <a:rPr lang="en-US" sz="3000" dirty="0" smtClean="0">
                <a:latin typeface="Arial"/>
                <a:cs typeface="Arial"/>
              </a:rPr>
              <a:t>Gilda Muci, Team Mom</a:t>
            </a:r>
          </a:p>
          <a:p>
            <a:pPr marL="662940" lvl="2" indent="-247967"/>
            <a:r>
              <a:rPr lang="en-US" sz="2800" dirty="0" err="1" smtClean="0">
                <a:latin typeface="Arial"/>
                <a:cs typeface="Arial"/>
              </a:rPr>
              <a:t>gbmuci@gmail.com</a:t>
            </a:r>
            <a:endParaRPr lang="en-US" sz="2800" dirty="0" smtClean="0">
              <a:latin typeface="Arial"/>
              <a:cs typeface="Arial"/>
            </a:endParaRPr>
          </a:p>
          <a:p>
            <a:pPr marL="662940" lvl="2" indent="-247967"/>
            <a:r>
              <a:rPr lang="en-US" sz="2800" dirty="0" smtClean="0">
                <a:latin typeface="Arial"/>
                <a:cs typeface="Arial"/>
              </a:rPr>
              <a:t>316-990-6824</a:t>
            </a:r>
          </a:p>
          <a:p>
            <a:pPr marL="662940" lvl="2" indent="-247967"/>
            <a:r>
              <a:rPr lang="en-US" sz="2800" dirty="0" smtClean="0">
                <a:latin typeface="Arial"/>
                <a:cs typeface="Arial"/>
                <a:hlinkClick r:id="rId4"/>
              </a:rPr>
              <a:t>gbmuci@shockertrackclub.com</a:t>
            </a:r>
            <a:endParaRPr lang="en-US" sz="2800" dirty="0" smtClean="0">
              <a:latin typeface="Arial"/>
              <a:cs typeface="Arial"/>
            </a:endParaRPr>
          </a:p>
          <a:p>
            <a:pPr marL="297180" lvl="1" indent="-247967"/>
            <a:r>
              <a:rPr lang="en-US" sz="3000" dirty="0" smtClean="0">
                <a:latin typeface="Arial"/>
                <a:cs typeface="Arial"/>
              </a:rPr>
              <a:t>Stephanie Knab, Assistant Team Mom</a:t>
            </a:r>
          </a:p>
          <a:p>
            <a:pPr marL="662940" lvl="2" indent="-247967"/>
            <a:r>
              <a:rPr lang="en-US" sz="2800" dirty="0" smtClean="0">
                <a:latin typeface="Arial"/>
                <a:cs typeface="Arial"/>
              </a:rPr>
              <a:t>knabbs15@gmail.com</a:t>
            </a:r>
            <a:endParaRPr lang="en-US" sz="2800" dirty="0" smtClean="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3</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5">
            <a:extLst>
              <a:ext uri="{28A0092B-C50C-407E-A947-70E740481C1C}">
                <a14:useLocalDpi xmlns:a14="http://schemas.microsoft.com/office/drawing/2010/main" val="0"/>
              </a:ext>
            </a:extLst>
          </a:blip>
          <a:srcRect/>
          <a:stretch>
            <a:fillRect/>
          </a:stretch>
        </p:blipFill>
        <p:spPr bwMode="auto">
          <a:xfrm>
            <a:off x="6906187" y="5030258"/>
            <a:ext cx="1557868" cy="1421342"/>
          </a:xfrm>
          <a:prstGeom prst="rect">
            <a:avLst/>
          </a:prstGeom>
          <a:noFill/>
          <a:ln>
            <a:noFill/>
          </a:ln>
        </p:spPr>
      </p:pic>
    </p:spTree>
    <p:extLst>
      <p:ext uri="{BB962C8B-B14F-4D97-AF65-F5344CB8AC3E}">
        <p14:creationId xmlns:p14="http://schemas.microsoft.com/office/powerpoint/2010/main" val="3823971182"/>
      </p:ext>
    </p:extLst>
  </p:cSld>
  <p:clrMapOvr>
    <a:masterClrMapping/>
  </p:clrMapOvr>
  <mc:AlternateContent xmlns:mc="http://schemas.openxmlformats.org/markup-compatibility/2006" xmlns:p14="http://schemas.microsoft.com/office/powerpoint/2010/main">
    <mc:Choice Requires="p14">
      <p:transition spd="slow" p14:dur="2000" advTm="4155"/>
    </mc:Choice>
    <mc:Fallback xmlns="">
      <p:transition xmlns:p14="http://schemas.microsoft.com/office/powerpoint/2010/main" spd="slow" advTm="4155"/>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Fee Structure</a:t>
            </a:r>
            <a:endParaRPr lang="en-US" dirty="0">
              <a:latin typeface="Impact"/>
              <a:cs typeface="Impact"/>
            </a:endParaRPr>
          </a:p>
        </p:txBody>
      </p:sp>
      <p:sp>
        <p:nvSpPr>
          <p:cNvPr id="3" name="Content Placeholder 2"/>
          <p:cNvSpPr>
            <a:spLocks noGrp="1"/>
          </p:cNvSpPr>
          <p:nvPr>
            <p:ph idx="1"/>
          </p:nvPr>
        </p:nvSpPr>
        <p:spPr>
          <a:xfrm>
            <a:off x="137310" y="1417637"/>
            <a:ext cx="8270087" cy="5440363"/>
          </a:xfrm>
        </p:spPr>
        <p:txBody>
          <a:bodyPr>
            <a:normAutofit/>
          </a:bodyPr>
          <a:lstStyle/>
          <a:p>
            <a:r>
              <a:rPr lang="en-US" sz="2800" b="1" dirty="0" smtClean="0">
                <a:latin typeface="Arial"/>
                <a:cs typeface="Arial"/>
              </a:rPr>
              <a:t>Pole Vault				$160</a:t>
            </a:r>
            <a:endParaRPr lang="en-US" sz="2800" b="1" dirty="0">
              <a:latin typeface="Arial"/>
              <a:cs typeface="Arial"/>
            </a:endParaRPr>
          </a:p>
          <a:p>
            <a:pPr lvl="1"/>
            <a:r>
              <a:rPr lang="en-US" sz="2600" b="1" dirty="0" smtClean="0">
                <a:latin typeface="Arial"/>
                <a:cs typeface="Arial"/>
              </a:rPr>
              <a:t>Fee includes:</a:t>
            </a:r>
          </a:p>
          <a:p>
            <a:pPr lvl="2"/>
            <a:r>
              <a:rPr lang="en-US" sz="2400" dirty="0" smtClean="0">
                <a:latin typeface="Arial"/>
                <a:cs typeface="Arial"/>
              </a:rPr>
              <a:t>Coaching/Practice Time at NE Magnet High </a:t>
            </a:r>
            <a:r>
              <a:rPr lang="en-US" sz="2400" dirty="0" smtClean="0">
                <a:latin typeface="Arial"/>
                <a:cs typeface="Arial"/>
              </a:rPr>
              <a:t>School</a:t>
            </a:r>
          </a:p>
          <a:p>
            <a:pPr lvl="2"/>
            <a:r>
              <a:rPr lang="en-US" sz="2400" dirty="0" smtClean="0">
                <a:latin typeface="Arial"/>
                <a:cs typeface="Arial"/>
              </a:rPr>
              <a:t>37 practices</a:t>
            </a:r>
            <a:endParaRPr lang="en-US" sz="2400" dirty="0" smtClean="0">
              <a:latin typeface="Arial"/>
              <a:cs typeface="Arial"/>
            </a:endParaRPr>
          </a:p>
          <a:p>
            <a:pPr lvl="2"/>
            <a:r>
              <a:rPr lang="en-US" sz="2400" dirty="0">
                <a:latin typeface="Arial"/>
                <a:cs typeface="Arial"/>
              </a:rPr>
              <a:t>T</a:t>
            </a:r>
            <a:r>
              <a:rPr lang="en-US" sz="2400" dirty="0" smtClean="0">
                <a:latin typeface="Arial"/>
                <a:cs typeface="Arial"/>
              </a:rPr>
              <a:t>eam Shirt and </a:t>
            </a:r>
            <a:r>
              <a:rPr lang="en-US" sz="2400" dirty="0" smtClean="0">
                <a:latin typeface="Arial"/>
                <a:cs typeface="Arial"/>
              </a:rPr>
              <a:t>Beanie Cap</a:t>
            </a:r>
            <a:endParaRPr lang="en-US" sz="2400" dirty="0" smtClean="0">
              <a:latin typeface="Arial"/>
              <a:cs typeface="Arial"/>
            </a:endParaRPr>
          </a:p>
          <a:p>
            <a:pPr lvl="2"/>
            <a:r>
              <a:rPr lang="en-US" sz="2400" dirty="0" smtClean="0">
                <a:latin typeface="Arial"/>
                <a:cs typeface="Arial"/>
              </a:rPr>
              <a:t>Participation in STC Butterworth Indoor Meet</a:t>
            </a:r>
          </a:p>
          <a:p>
            <a:pPr lvl="2"/>
            <a:r>
              <a:rPr lang="en-US" sz="2400" dirty="0" smtClean="0">
                <a:latin typeface="Arial"/>
                <a:cs typeface="Arial"/>
              </a:rPr>
              <a:t>Pool Time – once monthly</a:t>
            </a:r>
          </a:p>
          <a:p>
            <a:endParaRPr lang="en-US" dirty="0" smtClean="0">
              <a:latin typeface="Arial"/>
              <a:cs typeface="Arial"/>
            </a:endParaRPr>
          </a:p>
          <a:p>
            <a:pPr lvl="2"/>
            <a:endParaRPr lang="en-US" dirty="0" smtClean="0">
              <a:latin typeface="Arial"/>
              <a:cs typeface="Arial"/>
            </a:endParaRPr>
          </a:p>
          <a:p>
            <a:pPr lvl="1"/>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4</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1390642621"/>
      </p:ext>
    </p:extLst>
  </p:cSld>
  <p:clrMapOvr>
    <a:masterClrMapping/>
  </p:clrMapOvr>
  <mc:AlternateContent xmlns:mc="http://schemas.openxmlformats.org/markup-compatibility/2006" xmlns:p14="http://schemas.microsoft.com/office/powerpoint/2010/main">
    <mc:Choice Requires="p14">
      <p:transition spd="slow" p14:dur="2000" advTm="3968"/>
    </mc:Choice>
    <mc:Fallback xmlns="">
      <p:transition xmlns:p14="http://schemas.microsoft.com/office/powerpoint/2010/main" spd="slow" advTm="3968"/>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Pole Vault Practices</a:t>
            </a:r>
            <a:endParaRPr lang="en-US" dirty="0">
              <a:latin typeface="Impact"/>
              <a:cs typeface="Impact"/>
            </a:endParaRPr>
          </a:p>
        </p:txBody>
      </p:sp>
      <p:sp>
        <p:nvSpPr>
          <p:cNvPr id="3" name="Content Placeholder 2"/>
          <p:cNvSpPr>
            <a:spLocks noGrp="1"/>
          </p:cNvSpPr>
          <p:nvPr>
            <p:ph idx="1"/>
          </p:nvPr>
        </p:nvSpPr>
        <p:spPr>
          <a:xfrm>
            <a:off x="457200" y="1252195"/>
            <a:ext cx="7620000" cy="5366546"/>
          </a:xfrm>
        </p:spPr>
        <p:txBody>
          <a:bodyPr>
            <a:normAutofit/>
          </a:bodyPr>
          <a:lstStyle/>
          <a:p>
            <a:pPr lvl="1"/>
            <a:r>
              <a:rPr lang="en-US" sz="3200" dirty="0" smtClean="0">
                <a:latin typeface="Arial"/>
                <a:cs typeface="Arial"/>
              </a:rPr>
              <a:t>November </a:t>
            </a:r>
            <a:r>
              <a:rPr lang="en-US" sz="3200" dirty="0" smtClean="0">
                <a:latin typeface="Arial"/>
                <a:cs typeface="Arial"/>
              </a:rPr>
              <a:t>3 through February </a:t>
            </a:r>
            <a:r>
              <a:rPr lang="en-US" sz="3200" dirty="0" smtClean="0">
                <a:latin typeface="Arial"/>
                <a:cs typeface="Arial"/>
              </a:rPr>
              <a:t>25</a:t>
            </a:r>
            <a:endParaRPr lang="en-US" sz="3200" dirty="0" smtClean="0">
              <a:latin typeface="Arial"/>
              <a:cs typeface="Arial"/>
            </a:endParaRPr>
          </a:p>
          <a:p>
            <a:pPr lvl="2"/>
            <a:r>
              <a:rPr lang="en-US" sz="2600" dirty="0" smtClean="0">
                <a:latin typeface="Arial"/>
                <a:cs typeface="Arial"/>
              </a:rPr>
              <a:t>Tuesdays </a:t>
            </a:r>
            <a:r>
              <a:rPr lang="en-US" sz="2600" dirty="0" smtClean="0">
                <a:latin typeface="Arial"/>
                <a:cs typeface="Arial"/>
              </a:rPr>
              <a:t>and </a:t>
            </a:r>
            <a:r>
              <a:rPr lang="en-US" sz="2600" dirty="0" smtClean="0">
                <a:latin typeface="Arial"/>
                <a:cs typeface="Arial"/>
              </a:rPr>
              <a:t>Thursdays </a:t>
            </a:r>
          </a:p>
          <a:p>
            <a:pPr lvl="3"/>
            <a:r>
              <a:rPr lang="en-US" sz="2200" dirty="0" smtClean="0">
                <a:latin typeface="Arial"/>
                <a:cs typeface="Arial"/>
              </a:rPr>
              <a:t>630p </a:t>
            </a:r>
            <a:r>
              <a:rPr lang="en-US" sz="2200" dirty="0" smtClean="0">
                <a:latin typeface="Arial"/>
                <a:cs typeface="Arial"/>
              </a:rPr>
              <a:t>to </a:t>
            </a:r>
            <a:r>
              <a:rPr lang="en-US" sz="2200" dirty="0" smtClean="0">
                <a:latin typeface="Arial"/>
                <a:cs typeface="Arial"/>
              </a:rPr>
              <a:t>830p</a:t>
            </a:r>
          </a:p>
          <a:p>
            <a:pPr lvl="2"/>
            <a:r>
              <a:rPr lang="en-US" sz="2600" dirty="0" smtClean="0">
                <a:latin typeface="Arial"/>
                <a:cs typeface="Arial"/>
              </a:rPr>
              <a:t>Saturdays</a:t>
            </a:r>
          </a:p>
          <a:p>
            <a:pPr lvl="3"/>
            <a:r>
              <a:rPr lang="en-US" sz="2400" dirty="0">
                <a:latin typeface="Arial"/>
                <a:cs typeface="Arial"/>
              </a:rPr>
              <a:t>100p to </a:t>
            </a:r>
            <a:r>
              <a:rPr lang="en-US" sz="2400" dirty="0" smtClean="0">
                <a:latin typeface="Arial"/>
                <a:cs typeface="Arial"/>
              </a:rPr>
              <a:t>400p</a:t>
            </a:r>
            <a:endParaRPr lang="en-US" sz="2400" dirty="0" smtClean="0">
              <a:latin typeface="Arial"/>
              <a:cs typeface="Arial"/>
            </a:endParaRPr>
          </a:p>
          <a:p>
            <a:pPr lvl="2"/>
            <a:endParaRPr lang="en-US" sz="2600" dirty="0" smtClean="0">
              <a:latin typeface="Arial"/>
              <a:cs typeface="Arial"/>
            </a:endParaRPr>
          </a:p>
          <a:p>
            <a:pPr lvl="1"/>
            <a:endParaRPr lang="en-US" sz="2800" dirty="0" smtClean="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5</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432226254"/>
      </p:ext>
    </p:extLst>
  </p:cSld>
  <p:clrMapOvr>
    <a:masterClrMapping/>
  </p:clrMapOvr>
  <mc:AlternateContent xmlns:mc="http://schemas.openxmlformats.org/markup-compatibility/2006" xmlns:p14="http://schemas.microsoft.com/office/powerpoint/2010/main">
    <mc:Choice Requires="p14">
      <p:transition spd="slow" p14:dur="2000" advTm="3859"/>
    </mc:Choice>
    <mc:Fallback xmlns="">
      <p:transition xmlns:p14="http://schemas.microsoft.com/office/powerpoint/2010/main" spd="slow" advTm="3859"/>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Leaders and Coaches</a:t>
            </a:r>
            <a:endParaRPr lang="en-US" dirty="0">
              <a:latin typeface="Impact"/>
              <a:cs typeface="Impact"/>
            </a:endParaRPr>
          </a:p>
        </p:txBody>
      </p:sp>
      <p:sp>
        <p:nvSpPr>
          <p:cNvPr id="3" name="Content Placeholder 2"/>
          <p:cNvSpPr>
            <a:spLocks noGrp="1"/>
          </p:cNvSpPr>
          <p:nvPr>
            <p:ph idx="1"/>
          </p:nvPr>
        </p:nvSpPr>
        <p:spPr>
          <a:xfrm>
            <a:off x="137311" y="1600200"/>
            <a:ext cx="8084136" cy="4800600"/>
          </a:xfrm>
        </p:spPr>
        <p:txBody>
          <a:bodyPr>
            <a:normAutofit/>
          </a:bodyPr>
          <a:lstStyle/>
          <a:p>
            <a:r>
              <a:rPr lang="en-US" sz="2800" dirty="0">
                <a:latin typeface="Arial"/>
                <a:cs typeface="Arial"/>
              </a:rPr>
              <a:t>All STC Youth </a:t>
            </a:r>
            <a:r>
              <a:rPr lang="en-US" sz="2800" dirty="0" smtClean="0">
                <a:latin typeface="Arial"/>
                <a:cs typeface="Arial"/>
              </a:rPr>
              <a:t>Leadership and Coaches MUST:</a:t>
            </a:r>
          </a:p>
          <a:p>
            <a:pPr lvl="1"/>
            <a:r>
              <a:rPr lang="en-US" sz="2400" dirty="0" smtClean="0">
                <a:latin typeface="Arial"/>
                <a:cs typeface="Arial"/>
              </a:rPr>
              <a:t>Have applied to Shocker Track Club</a:t>
            </a:r>
          </a:p>
          <a:p>
            <a:pPr lvl="1"/>
            <a:r>
              <a:rPr lang="en-US" sz="2400" dirty="0" smtClean="0">
                <a:latin typeface="Arial"/>
                <a:cs typeface="Arial"/>
              </a:rPr>
              <a:t>Be USATF members</a:t>
            </a:r>
          </a:p>
          <a:p>
            <a:pPr lvl="2"/>
            <a:r>
              <a:rPr lang="en-US" sz="2200" dirty="0" smtClean="0">
                <a:latin typeface="Arial"/>
                <a:cs typeface="Arial"/>
              </a:rPr>
              <a:t>$30 annual membership</a:t>
            </a:r>
          </a:p>
          <a:p>
            <a:pPr lvl="1"/>
            <a:r>
              <a:rPr lang="en-US" sz="2400" dirty="0">
                <a:latin typeface="Arial"/>
                <a:cs typeface="Arial"/>
              </a:rPr>
              <a:t>H</a:t>
            </a:r>
            <a:r>
              <a:rPr lang="en-US" sz="2400" dirty="0" smtClean="0">
                <a:latin typeface="Arial"/>
                <a:cs typeface="Arial"/>
              </a:rPr>
              <a:t>ave </a:t>
            </a:r>
            <a:r>
              <a:rPr lang="en-US" sz="2400" dirty="0">
                <a:latin typeface="Arial"/>
                <a:cs typeface="Arial"/>
              </a:rPr>
              <a:t>passed a USA Track &amp; Field background </a:t>
            </a:r>
            <a:r>
              <a:rPr lang="en-US" sz="2400" dirty="0" smtClean="0">
                <a:latin typeface="Arial"/>
                <a:cs typeface="Arial"/>
              </a:rPr>
              <a:t>check</a:t>
            </a:r>
          </a:p>
          <a:p>
            <a:pPr lvl="2"/>
            <a:r>
              <a:rPr lang="en-US" sz="2200" dirty="0" smtClean="0">
                <a:latin typeface="Arial"/>
                <a:cs typeface="Arial"/>
              </a:rPr>
              <a:t>$8 </a:t>
            </a:r>
            <a:r>
              <a:rPr lang="en-US" sz="2200" dirty="0" smtClean="0">
                <a:latin typeface="Arial"/>
                <a:cs typeface="Arial"/>
              </a:rPr>
              <a:t>fee</a:t>
            </a:r>
          </a:p>
          <a:p>
            <a:pPr lvl="1"/>
            <a:r>
              <a:rPr lang="en-US" sz="2400" dirty="0" smtClean="0">
                <a:latin typeface="Arial"/>
                <a:cs typeface="Arial"/>
              </a:rPr>
              <a:t>Have completed USOC </a:t>
            </a:r>
            <a:r>
              <a:rPr lang="en-US" sz="2400" dirty="0" err="1" smtClean="0">
                <a:latin typeface="Arial"/>
                <a:cs typeface="Arial"/>
              </a:rPr>
              <a:t>SafeSport</a:t>
            </a:r>
            <a:r>
              <a:rPr lang="en-US" sz="2400" dirty="0" smtClean="0">
                <a:latin typeface="Arial"/>
                <a:cs typeface="Arial"/>
              </a:rPr>
              <a:t> Training</a:t>
            </a:r>
          </a:p>
          <a:p>
            <a:pPr lvl="2"/>
            <a:r>
              <a:rPr lang="en-US" sz="2200" dirty="0" smtClean="0">
                <a:latin typeface="Arial"/>
                <a:cs typeface="Arial"/>
              </a:rPr>
              <a:t>No cost; takes about 2 hours to complete</a:t>
            </a:r>
            <a:endParaRPr lang="en-US" sz="2200" dirty="0" smtClean="0">
              <a:latin typeface="Arial"/>
              <a:cs typeface="Arial"/>
            </a:endParaRPr>
          </a:p>
          <a:p>
            <a:pPr lvl="2"/>
            <a:endParaRPr lang="en-US" sz="2200" dirty="0">
              <a:latin typeface="Arial"/>
              <a:cs typeface="Arial"/>
            </a:endParaRPr>
          </a:p>
          <a:p>
            <a:pPr marL="777240" lvl="2" indent="0" algn="ctr">
              <a:buNone/>
            </a:pPr>
            <a:r>
              <a:rPr lang="en-US" sz="2200" b="1" dirty="0" smtClean="0">
                <a:latin typeface="Arial"/>
                <a:cs typeface="Arial"/>
              </a:rPr>
              <a:t>The above applies to parents/guardians that want to assist their own children during official practices.</a:t>
            </a:r>
          </a:p>
        </p:txBody>
      </p:sp>
      <p:sp>
        <p:nvSpPr>
          <p:cNvPr id="4" name="Slide Number Placeholder 3"/>
          <p:cNvSpPr>
            <a:spLocks noGrp="1"/>
          </p:cNvSpPr>
          <p:nvPr>
            <p:ph type="sldNum" sz="quarter" idx="12"/>
          </p:nvPr>
        </p:nvSpPr>
        <p:spPr/>
        <p:txBody>
          <a:bodyPr/>
          <a:lstStyle/>
          <a:p>
            <a:fld id="{34452F5A-1E19-4F47-A5DD-CF3E6D8BC662}" type="slidenum">
              <a:rPr lang="en-US" smtClean="0"/>
              <a:t>6</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2894876300"/>
      </p:ext>
    </p:extLst>
  </p:cSld>
  <p:clrMapOvr>
    <a:masterClrMapping/>
  </p:clrMapOvr>
  <mc:AlternateContent xmlns:mc="http://schemas.openxmlformats.org/markup-compatibility/2006" xmlns:p14="http://schemas.microsoft.com/office/powerpoint/2010/main">
    <mc:Choice Requires="p14">
      <p:transition spd="slow" p14:dur="2000" advTm="4056"/>
    </mc:Choice>
    <mc:Fallback xmlns="">
      <p:transition xmlns:p14="http://schemas.microsoft.com/office/powerpoint/2010/main" spd="slow" advTm="4056"/>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Pole Vault Team Coaches </a:t>
            </a:r>
            <a:endParaRPr lang="en-US" dirty="0">
              <a:latin typeface="Impact"/>
              <a:cs typeface="Impact"/>
            </a:endParaRPr>
          </a:p>
        </p:txBody>
      </p:sp>
      <p:sp>
        <p:nvSpPr>
          <p:cNvPr id="3" name="Content Placeholder 2"/>
          <p:cNvSpPr>
            <a:spLocks noGrp="1"/>
          </p:cNvSpPr>
          <p:nvPr>
            <p:ph idx="1"/>
          </p:nvPr>
        </p:nvSpPr>
        <p:spPr>
          <a:xfrm>
            <a:off x="457199" y="1417638"/>
            <a:ext cx="7823821" cy="4983162"/>
          </a:xfrm>
        </p:spPr>
        <p:txBody>
          <a:bodyPr>
            <a:normAutofit/>
          </a:bodyPr>
          <a:lstStyle/>
          <a:p>
            <a:r>
              <a:rPr lang="en-US" sz="2800" dirty="0" smtClean="0">
                <a:latin typeface="Arial"/>
                <a:cs typeface="Arial"/>
              </a:rPr>
              <a:t>Denis Fraizer			</a:t>
            </a:r>
            <a:r>
              <a:rPr lang="en-US" sz="2800" dirty="0" smtClean="0">
                <a:latin typeface="Arial"/>
                <a:cs typeface="Arial"/>
              </a:rPr>
              <a:t>Head Coach</a:t>
            </a:r>
            <a:endParaRPr lang="en-US" sz="2800" dirty="0" smtClean="0">
              <a:latin typeface="Arial"/>
              <a:cs typeface="Arial"/>
            </a:endParaRPr>
          </a:p>
          <a:p>
            <a:r>
              <a:rPr lang="en-US" sz="2800" dirty="0" smtClean="0">
                <a:latin typeface="Arial"/>
                <a:cs typeface="Arial"/>
              </a:rPr>
              <a:t>Andrew Brown			Assistant</a:t>
            </a:r>
          </a:p>
          <a:p>
            <a:r>
              <a:rPr lang="en-US" sz="2800" dirty="0" smtClean="0">
                <a:latin typeface="Arial"/>
                <a:cs typeface="Arial"/>
              </a:rPr>
              <a:t>Jaimie </a:t>
            </a:r>
            <a:r>
              <a:rPr lang="en-US" sz="2800" dirty="0" smtClean="0">
                <a:latin typeface="Arial"/>
                <a:cs typeface="Arial"/>
              </a:rPr>
              <a:t>Bookout		Assistant</a:t>
            </a:r>
          </a:p>
          <a:p>
            <a:r>
              <a:rPr lang="en-US" sz="2800" dirty="0" smtClean="0">
                <a:latin typeface="Arial"/>
                <a:cs typeface="Arial"/>
              </a:rPr>
              <a:t>Caydrick Bloomquist		Assistant</a:t>
            </a:r>
          </a:p>
          <a:p>
            <a:r>
              <a:rPr lang="en-US" sz="2800" dirty="0" smtClean="0">
                <a:latin typeface="Arial"/>
                <a:cs typeface="Arial"/>
              </a:rPr>
              <a:t>Travis Ford			Assistant</a:t>
            </a:r>
            <a:endParaRPr lang="en-US" sz="2800" dirty="0" smtClean="0">
              <a:latin typeface="Arial"/>
              <a:cs typeface="Arial"/>
            </a:endParaRPr>
          </a:p>
          <a:p>
            <a:r>
              <a:rPr lang="en-US" sz="2800" dirty="0" smtClean="0">
                <a:latin typeface="Arial"/>
                <a:cs typeface="Arial"/>
              </a:rPr>
              <a:t>Ken Wheeler			Assistant</a:t>
            </a:r>
          </a:p>
          <a:p>
            <a:endParaRPr lang="en-US" sz="2800" dirty="0">
              <a:latin typeface="Arial"/>
              <a:cs typeface="Arial"/>
            </a:endParaRPr>
          </a:p>
          <a:p>
            <a:endParaRPr lang="en-US" sz="2800" dirty="0" smtClean="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7</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6906187" y="5030258"/>
            <a:ext cx="1557868" cy="1421342"/>
          </a:xfrm>
          <a:prstGeom prst="rect">
            <a:avLst/>
          </a:prstGeom>
          <a:noFill/>
          <a:ln>
            <a:noFill/>
          </a:ln>
        </p:spPr>
      </p:pic>
    </p:spTree>
    <p:extLst>
      <p:ext uri="{BB962C8B-B14F-4D97-AF65-F5344CB8AC3E}">
        <p14:creationId xmlns:p14="http://schemas.microsoft.com/office/powerpoint/2010/main" val="1307742256"/>
      </p:ext>
    </p:extLst>
  </p:cSld>
  <p:clrMapOvr>
    <a:masterClrMapping/>
  </p:clrMapOvr>
  <mc:AlternateContent xmlns:mc="http://schemas.openxmlformats.org/markup-compatibility/2006" xmlns:p14="http://schemas.microsoft.com/office/powerpoint/2010/main">
    <mc:Choice Requires="p14">
      <p:transition spd="slow" p14:dur="2000" advTm="4074"/>
    </mc:Choice>
    <mc:Fallback xmlns="">
      <p:transition xmlns:p14="http://schemas.microsoft.com/office/powerpoint/2010/main" spd="slow" advTm="4074"/>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Coaching Philosophy</a:t>
            </a:r>
            <a:endParaRPr lang="en-US" dirty="0">
              <a:latin typeface="Impact"/>
              <a:cs typeface="Impact"/>
            </a:endParaRPr>
          </a:p>
        </p:txBody>
      </p:sp>
      <p:sp>
        <p:nvSpPr>
          <p:cNvPr id="3" name="Content Placeholder 2"/>
          <p:cNvSpPr>
            <a:spLocks noGrp="1"/>
          </p:cNvSpPr>
          <p:nvPr>
            <p:ph idx="1"/>
          </p:nvPr>
        </p:nvSpPr>
        <p:spPr>
          <a:xfrm>
            <a:off x="257457" y="1417639"/>
            <a:ext cx="8149940" cy="5309508"/>
          </a:xfrm>
        </p:spPr>
        <p:txBody>
          <a:bodyPr>
            <a:normAutofit/>
          </a:bodyPr>
          <a:lstStyle/>
          <a:p>
            <a:pPr algn="ctr"/>
            <a:r>
              <a:rPr lang="en-US" sz="2600" dirty="0">
                <a:latin typeface="Arial"/>
                <a:cs typeface="Arial"/>
              </a:rPr>
              <a:t>Oversight, Coaching, and Support </a:t>
            </a:r>
            <a:endParaRPr lang="en-US" sz="2600" dirty="0" smtClean="0">
              <a:latin typeface="Arial"/>
              <a:cs typeface="Arial"/>
            </a:endParaRPr>
          </a:p>
          <a:p>
            <a:pPr algn="ctr"/>
            <a:r>
              <a:rPr lang="en-US" sz="2600" dirty="0" smtClean="0">
                <a:latin typeface="Arial"/>
                <a:cs typeface="Arial"/>
              </a:rPr>
              <a:t>is </a:t>
            </a:r>
            <a:r>
              <a:rPr lang="en-US" sz="2600" dirty="0">
                <a:latin typeface="Arial"/>
                <a:cs typeface="Arial"/>
              </a:rPr>
              <a:t>performed in a way that:</a:t>
            </a:r>
          </a:p>
          <a:p>
            <a:pPr marL="114300" indent="0">
              <a:buNone/>
            </a:pPr>
            <a:r>
              <a:rPr lang="en-US" sz="2600" dirty="0">
                <a:latin typeface="Arial"/>
                <a:cs typeface="Arial"/>
              </a:rPr>
              <a:t> </a:t>
            </a:r>
          </a:p>
          <a:p>
            <a:pPr lvl="0"/>
            <a:r>
              <a:rPr lang="en-US" sz="2600" dirty="0">
                <a:latin typeface="Arial"/>
                <a:cs typeface="Arial"/>
              </a:rPr>
              <a:t>provides opportunities for participating youth to have fun,</a:t>
            </a:r>
          </a:p>
          <a:p>
            <a:pPr lvl="0"/>
            <a:r>
              <a:rPr lang="en-US" sz="2600" dirty="0">
                <a:latin typeface="Arial"/>
                <a:cs typeface="Arial"/>
              </a:rPr>
              <a:t>provides opportunities for youth to improve as track and field athletes, and</a:t>
            </a:r>
          </a:p>
          <a:p>
            <a:pPr lvl="0"/>
            <a:r>
              <a:rPr lang="en-US" sz="2600" dirty="0">
                <a:latin typeface="Arial"/>
                <a:cs typeface="Arial"/>
              </a:rPr>
              <a:t>teaches youth to set goals and develop character through sportsmanship</a:t>
            </a:r>
            <a:r>
              <a:rPr lang="en-US" sz="2600" dirty="0" smtClean="0">
                <a:latin typeface="Arial"/>
                <a:cs typeface="Arial"/>
              </a:rPr>
              <a:t>,</a:t>
            </a:r>
            <a:endParaRPr lang="en-US" sz="2600" b="1" dirty="0">
              <a:latin typeface="Arial"/>
              <a:cs typeface="Arial"/>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8</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578978145"/>
      </p:ext>
    </p:extLst>
  </p:cSld>
  <p:clrMapOvr>
    <a:masterClrMapping/>
  </p:clrMapOvr>
  <mc:AlternateContent xmlns:mc="http://schemas.openxmlformats.org/markup-compatibility/2006" xmlns:p14="http://schemas.microsoft.com/office/powerpoint/2010/main">
    <mc:Choice Requires="p14">
      <p:transition spd="slow" p14:dur="2000" advTm="4103"/>
    </mc:Choice>
    <mc:Fallback xmlns="">
      <p:transition xmlns:p14="http://schemas.microsoft.com/office/powerpoint/2010/main" spd="slow" advTm="4103"/>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Parents/Guardians</a:t>
            </a:r>
            <a:endParaRPr lang="en-US" dirty="0">
              <a:latin typeface="Impact"/>
              <a:cs typeface="Impact"/>
            </a:endParaRPr>
          </a:p>
        </p:txBody>
      </p:sp>
      <p:sp>
        <p:nvSpPr>
          <p:cNvPr id="3" name="Content Placeholder 2"/>
          <p:cNvSpPr>
            <a:spLocks noGrp="1"/>
          </p:cNvSpPr>
          <p:nvPr>
            <p:ph idx="1"/>
          </p:nvPr>
        </p:nvSpPr>
        <p:spPr>
          <a:xfrm>
            <a:off x="286169" y="1417637"/>
            <a:ext cx="8121227" cy="5272657"/>
          </a:xfrm>
        </p:spPr>
        <p:txBody>
          <a:bodyPr>
            <a:normAutofit/>
          </a:bodyPr>
          <a:lstStyle/>
          <a:p>
            <a:pPr marL="114300" indent="0" algn="ctr">
              <a:buNone/>
            </a:pPr>
            <a:r>
              <a:rPr lang="en-US" sz="2800" i="1" dirty="0">
                <a:latin typeface="Arial"/>
                <a:cs typeface="Arial"/>
              </a:rPr>
              <a:t>Parents are important to the success of the athlete and the </a:t>
            </a:r>
            <a:r>
              <a:rPr lang="en-US" sz="2800" i="1" dirty="0" err="1" smtClean="0">
                <a:latin typeface="Arial"/>
                <a:cs typeface="Arial"/>
              </a:rPr>
              <a:t>ShockerTrack</a:t>
            </a:r>
            <a:r>
              <a:rPr lang="en-US" sz="2800" i="1" dirty="0" smtClean="0">
                <a:latin typeface="Arial"/>
                <a:cs typeface="Arial"/>
              </a:rPr>
              <a:t> Club</a:t>
            </a:r>
            <a:r>
              <a:rPr lang="en-US" sz="2800" i="1" dirty="0">
                <a:latin typeface="Arial"/>
                <a:cs typeface="Arial"/>
              </a:rPr>
              <a:t>. </a:t>
            </a:r>
            <a:r>
              <a:rPr lang="en-US" sz="2800" dirty="0">
                <a:latin typeface="Arial"/>
                <a:cs typeface="Arial"/>
              </a:rPr>
              <a:t> </a:t>
            </a:r>
            <a:endParaRPr lang="en-US" sz="2800" dirty="0" smtClean="0">
              <a:latin typeface="Arial"/>
              <a:cs typeface="Arial"/>
            </a:endParaRPr>
          </a:p>
          <a:p>
            <a:r>
              <a:rPr lang="en-US" sz="2800" dirty="0" smtClean="0">
                <a:latin typeface="Arial"/>
                <a:cs typeface="Arial"/>
              </a:rPr>
              <a:t>Please </a:t>
            </a:r>
            <a:r>
              <a:rPr lang="en-US" sz="2800" dirty="0">
                <a:latin typeface="Arial"/>
                <a:cs typeface="Arial"/>
              </a:rPr>
              <a:t>observe the following: </a:t>
            </a:r>
          </a:p>
          <a:p>
            <a:pPr lvl="1"/>
            <a:r>
              <a:rPr lang="en-US" sz="2200" dirty="0" smtClean="0">
                <a:latin typeface="Arial"/>
                <a:cs typeface="Arial"/>
              </a:rPr>
              <a:t>Maintain </a:t>
            </a:r>
            <a:r>
              <a:rPr lang="en-US" sz="2200" dirty="0">
                <a:latin typeface="Arial"/>
                <a:cs typeface="Arial"/>
              </a:rPr>
              <a:t>a positive </a:t>
            </a:r>
            <a:r>
              <a:rPr lang="en-US" sz="2200" dirty="0" smtClean="0">
                <a:latin typeface="Arial"/>
                <a:cs typeface="Arial"/>
              </a:rPr>
              <a:t>attitude</a:t>
            </a:r>
          </a:p>
          <a:p>
            <a:pPr lvl="1"/>
            <a:r>
              <a:rPr lang="en-US" sz="2200" dirty="0">
                <a:latin typeface="Arial"/>
                <a:cs typeface="Arial"/>
              </a:rPr>
              <a:t>Realize that once an athlete is at a given facility, they are under the supervision/jurisdiction/guidelines of the STC Youth Team management and coaching staff</a:t>
            </a:r>
          </a:p>
          <a:p>
            <a:pPr lvl="1"/>
            <a:r>
              <a:rPr lang="en-US" sz="2200" dirty="0">
                <a:latin typeface="Arial"/>
                <a:cs typeface="Arial"/>
              </a:rPr>
              <a:t>Remain in the seating area at practice and meets</a:t>
            </a:r>
          </a:p>
          <a:p>
            <a:pPr lvl="1"/>
            <a:r>
              <a:rPr lang="en-US" sz="2200" dirty="0">
                <a:latin typeface="Arial"/>
                <a:cs typeface="Arial"/>
              </a:rPr>
              <a:t>Ask questions of STC Youth management and coaches at an appropriate time and in an appropriate manner</a:t>
            </a:r>
          </a:p>
          <a:p>
            <a:pPr lvl="1"/>
            <a:r>
              <a:rPr lang="en-US" sz="2200" dirty="0">
                <a:latin typeface="Arial"/>
                <a:cs typeface="Arial"/>
              </a:rPr>
              <a:t>Ensure that the athlete is at practice and at meets on </a:t>
            </a:r>
            <a:r>
              <a:rPr lang="en-US" sz="2200" dirty="0" smtClean="0">
                <a:latin typeface="Arial"/>
                <a:cs typeface="Arial"/>
              </a:rPr>
              <a:t>time</a:t>
            </a:r>
            <a:endParaRPr lang="en-US" sz="2200" dirty="0">
              <a:latin typeface="Arial"/>
              <a:cs typeface="Arial"/>
            </a:endParaRPr>
          </a:p>
          <a:p>
            <a:pPr lvl="1"/>
            <a:r>
              <a:rPr lang="en-US" sz="2200" dirty="0">
                <a:latin typeface="Arial"/>
                <a:cs typeface="Arial"/>
              </a:rPr>
              <a:t>Pay all fees in a timely manner</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9</a:t>
            </a:fld>
            <a:endParaRPr lang="en-US"/>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421849690"/>
      </p:ext>
    </p:extLst>
  </p:cSld>
  <p:clrMapOvr>
    <a:masterClrMapping/>
  </p:clrMapOvr>
  <mc:AlternateContent xmlns:mc="http://schemas.openxmlformats.org/markup-compatibility/2006" xmlns:p14="http://schemas.microsoft.com/office/powerpoint/2010/main">
    <mc:Choice Requires="p14">
      <p:transition spd="slow" p14:dur="2000" advTm="3800"/>
    </mc:Choice>
    <mc:Fallback xmlns="">
      <p:transition xmlns:p14="http://schemas.microsoft.com/office/powerpoint/2010/main" spd="slow" advTm="3800"/>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2488</TotalTime>
  <Words>740</Words>
  <Application>Microsoft Macintosh PowerPoint</Application>
  <PresentationFormat>On-screen Show (4:3)</PresentationFormat>
  <Paragraphs>221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Shocker Track Club</vt:lpstr>
      <vt:lpstr>Youth Team – Mission</vt:lpstr>
      <vt:lpstr>Indoor Pole Vault Team Leadership </vt:lpstr>
      <vt:lpstr>Fee Structure</vt:lpstr>
      <vt:lpstr>Pole Vault Practices</vt:lpstr>
      <vt:lpstr>Leaders and Coaches</vt:lpstr>
      <vt:lpstr>Pole Vault Team Coaches </vt:lpstr>
      <vt:lpstr>Coaching Philosophy</vt:lpstr>
      <vt:lpstr>Parents/Guardians</vt:lpstr>
      <vt:lpstr>Sportsmanship</vt:lpstr>
      <vt:lpstr>Questions</vt:lpstr>
      <vt:lpstr>USATF Youth Membership</vt:lpstr>
      <vt:lpstr>USATF Membership Benefits</vt:lpstr>
      <vt:lpstr>Questions</vt:lpstr>
      <vt:lpstr>Shocker Track Club</vt:lpstr>
      <vt:lpstr>SHOCKER TRACK CLUB</vt:lpstr>
      <vt:lpstr>Shocker Track Club</vt:lpstr>
      <vt:lpstr>History</vt:lpstr>
      <vt:lpstr>STC Organizational Structure</vt:lpstr>
      <vt:lpstr>STC Board of Directors</vt:lpstr>
      <vt:lpstr>Follow STC …</vt:lpstr>
      <vt:lpstr>Shocker Track Club</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SHOCKER TRACK CLUB</dc:title>
  <dc:creator>Darren Muci</dc:creator>
  <cp:lastModifiedBy>Darren Muci</cp:lastModifiedBy>
  <cp:revision>179</cp:revision>
  <dcterms:created xsi:type="dcterms:W3CDTF">2012-12-04T14:03:55Z</dcterms:created>
  <dcterms:modified xsi:type="dcterms:W3CDTF">2016-10-23T18:25:12Z</dcterms:modified>
</cp:coreProperties>
</file>