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257" r:id="rId2"/>
    <p:sldId id="258" r:id="rId3"/>
    <p:sldId id="307" r:id="rId4"/>
    <p:sldId id="271" r:id="rId5"/>
    <p:sldId id="259" r:id="rId6"/>
    <p:sldId id="270" r:id="rId7"/>
    <p:sldId id="290" r:id="rId8"/>
    <p:sldId id="280" r:id="rId9"/>
    <p:sldId id="311" r:id="rId10"/>
    <p:sldId id="313" r:id="rId11"/>
    <p:sldId id="309" r:id="rId12"/>
    <p:sldId id="281" r:id="rId13"/>
    <p:sldId id="293" r:id="rId14"/>
    <p:sldId id="310" r:id="rId15"/>
    <p:sldId id="273" r:id="rId16"/>
    <p:sldId id="272" r:id="rId17"/>
    <p:sldId id="308" r:id="rId18"/>
    <p:sldId id="282" r:id="rId19"/>
    <p:sldId id="284" r:id="rId20"/>
    <p:sldId id="278" r:id="rId21"/>
    <p:sldId id="294" r:id="rId22"/>
    <p:sldId id="276" r:id="rId23"/>
    <p:sldId id="274" r:id="rId24"/>
    <p:sldId id="275" r:id="rId25"/>
    <p:sldId id="277" r:id="rId26"/>
    <p:sldId id="285" r:id="rId27"/>
    <p:sldId id="286" r:id="rId28"/>
    <p:sldId id="287" r:id="rId29"/>
    <p:sldId id="29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752"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4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E34BD-51F9-D64F-B0CF-38FF9DC1C882}" type="doc">
      <dgm:prSet loTypeId="urn:microsoft.com/office/officeart/2005/8/layout/orgChart1" loCatId="" qsTypeId="urn:microsoft.com/office/officeart/2005/8/quickstyle/simple4" qsCatId="simple" csTypeId="urn:microsoft.com/office/officeart/2005/8/colors/colorful3" csCatId="colorful" phldr="1"/>
      <dgm:spPr/>
      <dgm:t>
        <a:bodyPr/>
        <a:lstStyle/>
        <a:p>
          <a:endParaRPr lang="en-US"/>
        </a:p>
      </dgm:t>
    </dgm:pt>
    <dgm:pt modelId="{96E5DFB7-8360-2D40-98D5-3B452AD99E8B}">
      <dgm:prSet phldrT="[Text]" custT="1"/>
      <dgm:spPr/>
      <dgm:t>
        <a:bodyPr/>
        <a:lstStyle/>
        <a:p>
          <a:r>
            <a:rPr lang="en-US" sz="1600" dirty="0" smtClean="0">
              <a:solidFill>
                <a:schemeClr val="tx1"/>
              </a:solidFill>
            </a:rPr>
            <a:t>Board of Directors</a:t>
          </a:r>
          <a:endParaRPr lang="en-US" sz="1600" dirty="0">
            <a:solidFill>
              <a:schemeClr val="tx1"/>
            </a:solidFill>
          </a:endParaRPr>
        </a:p>
      </dgm:t>
    </dgm:pt>
    <dgm:pt modelId="{72795B18-D8CE-4849-8A83-BAAAD86C3417}" type="parTrans" cxnId="{1C1C7983-BD11-784E-9DF3-81FE452B5C10}">
      <dgm:prSet/>
      <dgm:spPr/>
      <dgm:t>
        <a:bodyPr/>
        <a:lstStyle/>
        <a:p>
          <a:endParaRPr lang="en-US"/>
        </a:p>
      </dgm:t>
    </dgm:pt>
    <dgm:pt modelId="{8E73C3DD-12D2-2B46-B3F1-01BB86C597B7}" type="sibTrans" cxnId="{1C1C7983-BD11-784E-9DF3-81FE452B5C10}">
      <dgm:prSet/>
      <dgm:spPr/>
      <dgm:t>
        <a:bodyPr/>
        <a:lstStyle/>
        <a:p>
          <a:endParaRPr lang="en-US"/>
        </a:p>
      </dgm:t>
    </dgm:pt>
    <dgm:pt modelId="{518CAD39-7327-9A4D-8FB7-AFD9710D7654}" type="asst">
      <dgm:prSet phldrT="[Text]"/>
      <dgm:spPr/>
      <dgm:t>
        <a:bodyPr/>
        <a:lstStyle/>
        <a:p>
          <a:r>
            <a:rPr lang="en-US" dirty="0" smtClean="0">
              <a:solidFill>
                <a:srgbClr val="3366FF"/>
              </a:solidFill>
            </a:rPr>
            <a:t>Executive Committee</a:t>
          </a:r>
          <a:endParaRPr lang="en-US" dirty="0">
            <a:solidFill>
              <a:srgbClr val="3366FF"/>
            </a:solidFill>
          </a:endParaRPr>
        </a:p>
      </dgm:t>
    </dgm:pt>
    <dgm:pt modelId="{B071B4DB-8BCB-264E-A4B2-BE40870BB6E4}" type="parTrans" cxnId="{2F9A05FA-C5E6-1F44-BB2D-2A534DD0A5DF}">
      <dgm:prSet/>
      <dgm:spPr/>
      <dgm:t>
        <a:bodyPr/>
        <a:lstStyle/>
        <a:p>
          <a:endParaRPr lang="en-US"/>
        </a:p>
      </dgm:t>
    </dgm:pt>
    <dgm:pt modelId="{0E75109C-EE07-2A41-A015-BB1F0F18AB49}" type="sibTrans" cxnId="{2F9A05FA-C5E6-1F44-BB2D-2A534DD0A5DF}">
      <dgm:prSet/>
      <dgm:spPr/>
      <dgm:t>
        <a:bodyPr/>
        <a:lstStyle/>
        <a:p>
          <a:endParaRPr lang="en-US"/>
        </a:p>
      </dgm:t>
    </dgm:pt>
    <dgm:pt modelId="{67109F37-A960-4A44-A3C1-DC508A28D87E}">
      <dgm:prSet phldrT="[Text]"/>
      <dgm:spPr/>
      <dgm:t>
        <a:bodyPr/>
        <a:lstStyle/>
        <a:p>
          <a:r>
            <a:rPr lang="en-US" dirty="0" smtClean="0">
              <a:solidFill>
                <a:srgbClr val="008000"/>
              </a:solidFill>
            </a:rPr>
            <a:t>Elite Team</a:t>
          </a:r>
          <a:endParaRPr lang="en-US" dirty="0">
            <a:solidFill>
              <a:srgbClr val="008000"/>
            </a:solidFill>
          </a:endParaRPr>
        </a:p>
      </dgm:t>
    </dgm:pt>
    <dgm:pt modelId="{06DF98FA-ADF3-2449-B181-6C32D71AC476}" type="parTrans" cxnId="{9BD7092C-4E2F-4741-A70F-09CA2B2BB7D8}">
      <dgm:prSet/>
      <dgm:spPr/>
      <dgm:t>
        <a:bodyPr/>
        <a:lstStyle/>
        <a:p>
          <a:endParaRPr lang="en-US"/>
        </a:p>
      </dgm:t>
    </dgm:pt>
    <dgm:pt modelId="{06CC143B-01A5-8843-B4F5-DBE09C184F61}" type="sibTrans" cxnId="{9BD7092C-4E2F-4741-A70F-09CA2B2BB7D8}">
      <dgm:prSet/>
      <dgm:spPr/>
      <dgm:t>
        <a:bodyPr/>
        <a:lstStyle/>
        <a:p>
          <a:endParaRPr lang="en-US"/>
        </a:p>
      </dgm:t>
    </dgm:pt>
    <dgm:pt modelId="{EDFB0CF6-6E2F-464A-AA55-D4BC3C4915BF}">
      <dgm:prSet phldrT="[Text]"/>
      <dgm:spPr/>
      <dgm:t>
        <a:bodyPr/>
        <a:lstStyle/>
        <a:p>
          <a:r>
            <a:rPr lang="en-US" dirty="0" smtClean="0">
              <a:solidFill>
                <a:srgbClr val="008000"/>
              </a:solidFill>
            </a:rPr>
            <a:t>Masters/Open Team</a:t>
          </a:r>
          <a:endParaRPr lang="en-US" dirty="0">
            <a:solidFill>
              <a:srgbClr val="008000"/>
            </a:solidFill>
          </a:endParaRPr>
        </a:p>
      </dgm:t>
    </dgm:pt>
    <dgm:pt modelId="{AC9BBAF5-00B6-9C44-98B9-E9D683FFD790}" type="parTrans" cxnId="{35750035-FB79-2D47-9906-E66951D0AA33}">
      <dgm:prSet/>
      <dgm:spPr/>
      <dgm:t>
        <a:bodyPr/>
        <a:lstStyle/>
        <a:p>
          <a:endParaRPr lang="en-US"/>
        </a:p>
      </dgm:t>
    </dgm:pt>
    <dgm:pt modelId="{FA201C6A-B516-C243-B08C-3C2BC483D237}" type="sibTrans" cxnId="{35750035-FB79-2D47-9906-E66951D0AA33}">
      <dgm:prSet/>
      <dgm:spPr/>
      <dgm:t>
        <a:bodyPr/>
        <a:lstStyle/>
        <a:p>
          <a:endParaRPr lang="en-US"/>
        </a:p>
      </dgm:t>
    </dgm:pt>
    <dgm:pt modelId="{944C9572-CC6A-C549-9019-E2F1A64AF41E}">
      <dgm:prSet phldrT="[Text]"/>
      <dgm:spPr/>
      <dgm:t>
        <a:bodyPr/>
        <a:lstStyle/>
        <a:p>
          <a:r>
            <a:rPr lang="en-US" dirty="0" smtClean="0">
              <a:solidFill>
                <a:srgbClr val="008000"/>
              </a:solidFill>
            </a:rPr>
            <a:t>Youth Team</a:t>
          </a:r>
          <a:endParaRPr lang="en-US" dirty="0">
            <a:solidFill>
              <a:srgbClr val="008000"/>
            </a:solidFill>
          </a:endParaRPr>
        </a:p>
      </dgm:t>
    </dgm:pt>
    <dgm:pt modelId="{2C5EF451-8E43-9144-8132-AF165E0178B6}" type="parTrans" cxnId="{B9C756FD-9065-8748-A6CA-24E3A5837400}">
      <dgm:prSet/>
      <dgm:spPr/>
      <dgm:t>
        <a:bodyPr/>
        <a:lstStyle/>
        <a:p>
          <a:endParaRPr lang="en-US"/>
        </a:p>
      </dgm:t>
    </dgm:pt>
    <dgm:pt modelId="{0E304C5E-306C-AC44-8388-9EE74535D99D}" type="sibTrans" cxnId="{B9C756FD-9065-8748-A6CA-24E3A5837400}">
      <dgm:prSet/>
      <dgm:spPr/>
      <dgm:t>
        <a:bodyPr/>
        <a:lstStyle/>
        <a:p>
          <a:endParaRPr lang="en-US"/>
        </a:p>
      </dgm:t>
    </dgm:pt>
    <dgm:pt modelId="{2450860A-4292-ED41-8D70-5EFEF9FAC413}">
      <dgm:prSet phldrT="[Text]"/>
      <dgm:spPr/>
      <dgm:t>
        <a:bodyPr/>
        <a:lstStyle/>
        <a:p>
          <a:r>
            <a:rPr lang="en-US" dirty="0" smtClean="0">
              <a:solidFill>
                <a:srgbClr val="008000"/>
              </a:solidFill>
            </a:rPr>
            <a:t>Officials/Volunteers</a:t>
          </a:r>
          <a:endParaRPr lang="en-US" dirty="0">
            <a:solidFill>
              <a:srgbClr val="008000"/>
            </a:solidFill>
          </a:endParaRPr>
        </a:p>
      </dgm:t>
    </dgm:pt>
    <dgm:pt modelId="{37763077-AD62-0548-8FD1-7DBEB45B093A}" type="parTrans" cxnId="{41FF2E26-99F6-B643-ACE6-1EE0C366A597}">
      <dgm:prSet/>
      <dgm:spPr/>
      <dgm:t>
        <a:bodyPr/>
        <a:lstStyle/>
        <a:p>
          <a:endParaRPr lang="en-US"/>
        </a:p>
      </dgm:t>
    </dgm:pt>
    <dgm:pt modelId="{75E1D1D0-1D27-2E40-9431-D6DF4A370B20}" type="sibTrans" cxnId="{41FF2E26-99F6-B643-ACE6-1EE0C366A597}">
      <dgm:prSet/>
      <dgm:spPr/>
      <dgm:t>
        <a:bodyPr/>
        <a:lstStyle/>
        <a:p>
          <a:endParaRPr lang="en-US"/>
        </a:p>
      </dgm:t>
    </dgm:pt>
    <dgm:pt modelId="{A2523454-7C28-5545-A1C0-589E2118F956}" type="asst">
      <dgm:prSet phldrT="[Text]"/>
      <dgm:spPr/>
      <dgm:t>
        <a:bodyPr/>
        <a:lstStyle/>
        <a:p>
          <a:r>
            <a:rPr lang="en-US" dirty="0" smtClean="0">
              <a:solidFill>
                <a:srgbClr val="3366FF"/>
              </a:solidFill>
            </a:rPr>
            <a:t>Finance</a:t>
          </a:r>
          <a:endParaRPr lang="en-US" dirty="0">
            <a:solidFill>
              <a:srgbClr val="3366FF"/>
            </a:solidFill>
          </a:endParaRPr>
        </a:p>
      </dgm:t>
    </dgm:pt>
    <dgm:pt modelId="{16DD195D-AFBE-E840-83AB-8D194E9E5857}" type="parTrans" cxnId="{5640D80C-0FF1-4148-9D8B-98635756E065}">
      <dgm:prSet/>
      <dgm:spPr/>
      <dgm:t>
        <a:bodyPr/>
        <a:lstStyle/>
        <a:p>
          <a:endParaRPr lang="en-US"/>
        </a:p>
      </dgm:t>
    </dgm:pt>
    <dgm:pt modelId="{6226F9D4-0287-8441-AA36-DD64CF63A9D9}" type="sibTrans" cxnId="{5640D80C-0FF1-4148-9D8B-98635756E065}">
      <dgm:prSet/>
      <dgm:spPr/>
      <dgm:t>
        <a:bodyPr/>
        <a:lstStyle/>
        <a:p>
          <a:endParaRPr lang="en-US"/>
        </a:p>
      </dgm:t>
    </dgm:pt>
    <dgm:pt modelId="{C07535DC-1980-9344-AE71-7FDE4DDD9008}" type="asst">
      <dgm:prSet phldrT="[Text]"/>
      <dgm:spPr/>
      <dgm:t>
        <a:bodyPr/>
        <a:lstStyle/>
        <a:p>
          <a:r>
            <a:rPr lang="en-US" dirty="0" smtClean="0">
              <a:solidFill>
                <a:srgbClr val="3366FF"/>
              </a:solidFill>
            </a:rPr>
            <a:t>Membership</a:t>
          </a:r>
          <a:endParaRPr lang="en-US" dirty="0">
            <a:solidFill>
              <a:srgbClr val="3366FF"/>
            </a:solidFill>
          </a:endParaRPr>
        </a:p>
      </dgm:t>
    </dgm:pt>
    <dgm:pt modelId="{3D09B052-E861-D843-9E3B-5A1C26D3BFC9}" type="parTrans" cxnId="{FE112E6E-D20D-784C-94B6-22F26673D618}">
      <dgm:prSet/>
      <dgm:spPr/>
      <dgm:t>
        <a:bodyPr/>
        <a:lstStyle/>
        <a:p>
          <a:endParaRPr lang="en-US"/>
        </a:p>
      </dgm:t>
    </dgm:pt>
    <dgm:pt modelId="{659F10F4-88C6-F04A-96C1-898E5B244B07}" type="sibTrans" cxnId="{FE112E6E-D20D-784C-94B6-22F26673D618}">
      <dgm:prSet/>
      <dgm:spPr/>
      <dgm:t>
        <a:bodyPr/>
        <a:lstStyle/>
        <a:p>
          <a:endParaRPr lang="en-US"/>
        </a:p>
      </dgm:t>
    </dgm:pt>
    <dgm:pt modelId="{AF4BC29F-3333-EA42-839A-D825580EC33A}" type="asst">
      <dgm:prSet phldrT="[Text]"/>
      <dgm:spPr/>
      <dgm:t>
        <a:bodyPr/>
        <a:lstStyle/>
        <a:p>
          <a:r>
            <a:rPr lang="en-US" dirty="0" smtClean="0">
              <a:solidFill>
                <a:srgbClr val="3366FF"/>
              </a:solidFill>
            </a:rPr>
            <a:t>Communications</a:t>
          </a:r>
          <a:endParaRPr lang="en-US" dirty="0">
            <a:solidFill>
              <a:srgbClr val="3366FF"/>
            </a:solidFill>
          </a:endParaRPr>
        </a:p>
      </dgm:t>
    </dgm:pt>
    <dgm:pt modelId="{08230C15-0184-8940-9ECF-C9A3396BB8C1}" type="parTrans" cxnId="{2092483E-413B-8D47-BCA5-B73F12F96391}">
      <dgm:prSet/>
      <dgm:spPr/>
      <dgm:t>
        <a:bodyPr/>
        <a:lstStyle/>
        <a:p>
          <a:endParaRPr lang="en-US"/>
        </a:p>
      </dgm:t>
    </dgm:pt>
    <dgm:pt modelId="{0800D600-3AD2-F84A-A3D7-F966F22BEABF}" type="sibTrans" cxnId="{2092483E-413B-8D47-BCA5-B73F12F96391}">
      <dgm:prSet/>
      <dgm:spPr/>
      <dgm:t>
        <a:bodyPr/>
        <a:lstStyle/>
        <a:p>
          <a:endParaRPr lang="en-US"/>
        </a:p>
      </dgm:t>
    </dgm:pt>
    <dgm:pt modelId="{A29B9B52-6343-7E41-8B51-3A4C488B7D5A}" type="asst">
      <dgm:prSet phldrT="[Text]"/>
      <dgm:spPr/>
      <dgm:t>
        <a:bodyPr/>
        <a:lstStyle/>
        <a:p>
          <a:r>
            <a:rPr lang="en-US" dirty="0" smtClean="0">
              <a:solidFill>
                <a:srgbClr val="3366FF"/>
              </a:solidFill>
            </a:rPr>
            <a:t>Fund Raising</a:t>
          </a:r>
          <a:endParaRPr lang="en-US" dirty="0">
            <a:solidFill>
              <a:srgbClr val="3366FF"/>
            </a:solidFill>
          </a:endParaRPr>
        </a:p>
      </dgm:t>
    </dgm:pt>
    <dgm:pt modelId="{2C367DC3-33B1-484C-AB38-2EE9A687A044}" type="parTrans" cxnId="{9FC78EBF-4FD9-0544-9E8B-473DA70C532C}">
      <dgm:prSet/>
      <dgm:spPr/>
      <dgm:t>
        <a:bodyPr/>
        <a:lstStyle/>
        <a:p>
          <a:endParaRPr lang="en-US"/>
        </a:p>
      </dgm:t>
    </dgm:pt>
    <dgm:pt modelId="{D5AC4F2F-B2EA-EC45-92A6-9A0AC319AFBD}" type="sibTrans" cxnId="{9FC78EBF-4FD9-0544-9E8B-473DA70C532C}">
      <dgm:prSet/>
      <dgm:spPr/>
      <dgm:t>
        <a:bodyPr/>
        <a:lstStyle/>
        <a:p>
          <a:endParaRPr lang="en-US"/>
        </a:p>
      </dgm:t>
    </dgm:pt>
    <dgm:pt modelId="{CE639889-1C2C-FA46-932A-241103A5C5A2}" type="pres">
      <dgm:prSet presAssocID="{B83E34BD-51F9-D64F-B0CF-38FF9DC1C882}" presName="hierChild1" presStyleCnt="0">
        <dgm:presLayoutVars>
          <dgm:orgChart val="1"/>
          <dgm:chPref val="1"/>
          <dgm:dir/>
          <dgm:animOne val="branch"/>
          <dgm:animLvl val="lvl"/>
          <dgm:resizeHandles/>
        </dgm:presLayoutVars>
      </dgm:prSet>
      <dgm:spPr/>
      <dgm:t>
        <a:bodyPr/>
        <a:lstStyle/>
        <a:p>
          <a:endParaRPr lang="en-US"/>
        </a:p>
      </dgm:t>
    </dgm:pt>
    <dgm:pt modelId="{0C497644-10C2-3740-BFEB-8614DE99FC63}" type="pres">
      <dgm:prSet presAssocID="{96E5DFB7-8360-2D40-98D5-3B452AD99E8B}" presName="hierRoot1" presStyleCnt="0">
        <dgm:presLayoutVars>
          <dgm:hierBranch val="init"/>
        </dgm:presLayoutVars>
      </dgm:prSet>
      <dgm:spPr/>
    </dgm:pt>
    <dgm:pt modelId="{EB3E6B93-4432-CC47-A2AF-D2F827817264}" type="pres">
      <dgm:prSet presAssocID="{96E5DFB7-8360-2D40-98D5-3B452AD99E8B}" presName="rootComposite1" presStyleCnt="0"/>
      <dgm:spPr/>
    </dgm:pt>
    <dgm:pt modelId="{91749D9A-B699-4C44-862C-5BB03EFB15E0}" type="pres">
      <dgm:prSet presAssocID="{96E5DFB7-8360-2D40-98D5-3B452AD99E8B}" presName="rootText1" presStyleLbl="node0" presStyleIdx="0" presStyleCnt="1" custScaleX="127485" custScaleY="157715" custLinFactNeighborX="7018" custLinFactNeighborY="-21795">
        <dgm:presLayoutVars>
          <dgm:chPref val="3"/>
        </dgm:presLayoutVars>
      </dgm:prSet>
      <dgm:spPr/>
      <dgm:t>
        <a:bodyPr/>
        <a:lstStyle/>
        <a:p>
          <a:endParaRPr lang="en-US"/>
        </a:p>
      </dgm:t>
    </dgm:pt>
    <dgm:pt modelId="{34FC5173-D0FC-2E4E-9B9A-6CAA43924AF9}" type="pres">
      <dgm:prSet presAssocID="{96E5DFB7-8360-2D40-98D5-3B452AD99E8B}" presName="rootConnector1" presStyleLbl="node1" presStyleIdx="0" presStyleCnt="0"/>
      <dgm:spPr/>
      <dgm:t>
        <a:bodyPr/>
        <a:lstStyle/>
        <a:p>
          <a:endParaRPr lang="en-US"/>
        </a:p>
      </dgm:t>
    </dgm:pt>
    <dgm:pt modelId="{B3BC955C-6E4B-0347-97D2-087DF5107261}" type="pres">
      <dgm:prSet presAssocID="{96E5DFB7-8360-2D40-98D5-3B452AD99E8B}" presName="hierChild2" presStyleCnt="0"/>
      <dgm:spPr/>
    </dgm:pt>
    <dgm:pt modelId="{03FF8008-7D29-F746-BED3-C1FCEE108FE7}" type="pres">
      <dgm:prSet presAssocID="{06DF98FA-ADF3-2449-B181-6C32D71AC476}" presName="Name37" presStyleLbl="parChTrans1D2" presStyleIdx="0" presStyleCnt="5"/>
      <dgm:spPr/>
      <dgm:t>
        <a:bodyPr/>
        <a:lstStyle/>
        <a:p>
          <a:endParaRPr lang="en-US"/>
        </a:p>
      </dgm:t>
    </dgm:pt>
    <dgm:pt modelId="{B9856C30-DF74-4B42-9050-E08D5F8493CE}" type="pres">
      <dgm:prSet presAssocID="{67109F37-A960-4A44-A3C1-DC508A28D87E}" presName="hierRoot2" presStyleCnt="0">
        <dgm:presLayoutVars>
          <dgm:hierBranch val="init"/>
        </dgm:presLayoutVars>
      </dgm:prSet>
      <dgm:spPr/>
    </dgm:pt>
    <dgm:pt modelId="{A53828B3-E055-9D40-A0F8-F11EAF4FC4B8}" type="pres">
      <dgm:prSet presAssocID="{67109F37-A960-4A44-A3C1-DC508A28D87E}" presName="rootComposite" presStyleCnt="0"/>
      <dgm:spPr/>
    </dgm:pt>
    <dgm:pt modelId="{0760AC83-7BC1-CE42-A710-9CCD7FC2C66B}" type="pres">
      <dgm:prSet presAssocID="{67109F37-A960-4A44-A3C1-DC508A28D87E}" presName="rootText" presStyleLbl="node2" presStyleIdx="0" presStyleCnt="4">
        <dgm:presLayoutVars>
          <dgm:chPref val="3"/>
        </dgm:presLayoutVars>
      </dgm:prSet>
      <dgm:spPr/>
      <dgm:t>
        <a:bodyPr/>
        <a:lstStyle/>
        <a:p>
          <a:endParaRPr lang="en-US"/>
        </a:p>
      </dgm:t>
    </dgm:pt>
    <dgm:pt modelId="{3C6D5717-A25D-5D41-8717-14B1245EEAEF}" type="pres">
      <dgm:prSet presAssocID="{67109F37-A960-4A44-A3C1-DC508A28D87E}" presName="rootConnector" presStyleLbl="node2" presStyleIdx="0" presStyleCnt="4"/>
      <dgm:spPr/>
      <dgm:t>
        <a:bodyPr/>
        <a:lstStyle/>
        <a:p>
          <a:endParaRPr lang="en-US"/>
        </a:p>
      </dgm:t>
    </dgm:pt>
    <dgm:pt modelId="{7529610C-CB28-EB44-85E6-7CE7C2E282FA}" type="pres">
      <dgm:prSet presAssocID="{67109F37-A960-4A44-A3C1-DC508A28D87E}" presName="hierChild4" presStyleCnt="0"/>
      <dgm:spPr/>
    </dgm:pt>
    <dgm:pt modelId="{396AD6DD-E0DA-EE42-A3C8-77A4D194A5B7}" type="pres">
      <dgm:prSet presAssocID="{67109F37-A960-4A44-A3C1-DC508A28D87E}" presName="hierChild5" presStyleCnt="0"/>
      <dgm:spPr/>
    </dgm:pt>
    <dgm:pt modelId="{D5E34181-116D-DD4D-9D7E-9AF9F367073A}" type="pres">
      <dgm:prSet presAssocID="{AC9BBAF5-00B6-9C44-98B9-E9D683FFD790}" presName="Name37" presStyleLbl="parChTrans1D2" presStyleIdx="1" presStyleCnt="5"/>
      <dgm:spPr/>
      <dgm:t>
        <a:bodyPr/>
        <a:lstStyle/>
        <a:p>
          <a:endParaRPr lang="en-US"/>
        </a:p>
      </dgm:t>
    </dgm:pt>
    <dgm:pt modelId="{80357184-0AA3-6E44-BBC9-4D728285EBC9}" type="pres">
      <dgm:prSet presAssocID="{EDFB0CF6-6E2F-464A-AA55-D4BC3C4915BF}" presName="hierRoot2" presStyleCnt="0">
        <dgm:presLayoutVars>
          <dgm:hierBranch val="init"/>
        </dgm:presLayoutVars>
      </dgm:prSet>
      <dgm:spPr/>
    </dgm:pt>
    <dgm:pt modelId="{CE4E11D9-64C9-864E-8336-78CED6F6EDE9}" type="pres">
      <dgm:prSet presAssocID="{EDFB0CF6-6E2F-464A-AA55-D4BC3C4915BF}" presName="rootComposite" presStyleCnt="0"/>
      <dgm:spPr/>
    </dgm:pt>
    <dgm:pt modelId="{E93F8742-E5F8-C142-9A4F-AA9F4BCF1939}" type="pres">
      <dgm:prSet presAssocID="{EDFB0CF6-6E2F-464A-AA55-D4BC3C4915BF}" presName="rootText" presStyleLbl="node2" presStyleIdx="1" presStyleCnt="4">
        <dgm:presLayoutVars>
          <dgm:chPref val="3"/>
        </dgm:presLayoutVars>
      </dgm:prSet>
      <dgm:spPr/>
      <dgm:t>
        <a:bodyPr/>
        <a:lstStyle/>
        <a:p>
          <a:endParaRPr lang="en-US"/>
        </a:p>
      </dgm:t>
    </dgm:pt>
    <dgm:pt modelId="{8517AB77-0883-3741-9D06-2C17431B6E22}" type="pres">
      <dgm:prSet presAssocID="{EDFB0CF6-6E2F-464A-AA55-D4BC3C4915BF}" presName="rootConnector" presStyleLbl="node2" presStyleIdx="1" presStyleCnt="4"/>
      <dgm:spPr/>
      <dgm:t>
        <a:bodyPr/>
        <a:lstStyle/>
        <a:p>
          <a:endParaRPr lang="en-US"/>
        </a:p>
      </dgm:t>
    </dgm:pt>
    <dgm:pt modelId="{3BD05C23-B9DC-CE47-8FEB-83BB2A2D3254}" type="pres">
      <dgm:prSet presAssocID="{EDFB0CF6-6E2F-464A-AA55-D4BC3C4915BF}" presName="hierChild4" presStyleCnt="0"/>
      <dgm:spPr/>
    </dgm:pt>
    <dgm:pt modelId="{197472CB-61D5-C844-9B7A-3E12DEA30A9B}" type="pres">
      <dgm:prSet presAssocID="{EDFB0CF6-6E2F-464A-AA55-D4BC3C4915BF}" presName="hierChild5" presStyleCnt="0"/>
      <dgm:spPr/>
    </dgm:pt>
    <dgm:pt modelId="{37517633-6C51-FB46-B77B-55BE35CCCC03}" type="pres">
      <dgm:prSet presAssocID="{2C5EF451-8E43-9144-8132-AF165E0178B6}" presName="Name37" presStyleLbl="parChTrans1D2" presStyleIdx="2" presStyleCnt="5"/>
      <dgm:spPr/>
      <dgm:t>
        <a:bodyPr/>
        <a:lstStyle/>
        <a:p>
          <a:endParaRPr lang="en-US"/>
        </a:p>
      </dgm:t>
    </dgm:pt>
    <dgm:pt modelId="{476692B6-9443-B342-9FFF-6C2F585AF17C}" type="pres">
      <dgm:prSet presAssocID="{944C9572-CC6A-C549-9019-E2F1A64AF41E}" presName="hierRoot2" presStyleCnt="0">
        <dgm:presLayoutVars>
          <dgm:hierBranch val="init"/>
        </dgm:presLayoutVars>
      </dgm:prSet>
      <dgm:spPr/>
    </dgm:pt>
    <dgm:pt modelId="{A1231B2B-D138-FD4E-834D-9FFCC91E2AFA}" type="pres">
      <dgm:prSet presAssocID="{944C9572-CC6A-C549-9019-E2F1A64AF41E}" presName="rootComposite" presStyleCnt="0"/>
      <dgm:spPr/>
    </dgm:pt>
    <dgm:pt modelId="{1E3824D1-A2BF-8D4B-BA91-8F5A6C041E28}" type="pres">
      <dgm:prSet presAssocID="{944C9572-CC6A-C549-9019-E2F1A64AF41E}" presName="rootText" presStyleLbl="node2" presStyleIdx="2" presStyleCnt="4">
        <dgm:presLayoutVars>
          <dgm:chPref val="3"/>
        </dgm:presLayoutVars>
      </dgm:prSet>
      <dgm:spPr/>
      <dgm:t>
        <a:bodyPr/>
        <a:lstStyle/>
        <a:p>
          <a:endParaRPr lang="en-US"/>
        </a:p>
      </dgm:t>
    </dgm:pt>
    <dgm:pt modelId="{E01FBA99-E407-3944-BF90-819C4080B927}" type="pres">
      <dgm:prSet presAssocID="{944C9572-CC6A-C549-9019-E2F1A64AF41E}" presName="rootConnector" presStyleLbl="node2" presStyleIdx="2" presStyleCnt="4"/>
      <dgm:spPr/>
      <dgm:t>
        <a:bodyPr/>
        <a:lstStyle/>
        <a:p>
          <a:endParaRPr lang="en-US"/>
        </a:p>
      </dgm:t>
    </dgm:pt>
    <dgm:pt modelId="{991F3850-6FB3-6947-B1C6-1AE3D96802CF}" type="pres">
      <dgm:prSet presAssocID="{944C9572-CC6A-C549-9019-E2F1A64AF41E}" presName="hierChild4" presStyleCnt="0"/>
      <dgm:spPr/>
    </dgm:pt>
    <dgm:pt modelId="{3F42EAE3-81B4-3D44-84C0-9DDF853524C8}" type="pres">
      <dgm:prSet presAssocID="{944C9572-CC6A-C549-9019-E2F1A64AF41E}" presName="hierChild5" presStyleCnt="0"/>
      <dgm:spPr/>
    </dgm:pt>
    <dgm:pt modelId="{CE88CBA0-E9EC-F54B-A5D7-A193C9071951}" type="pres">
      <dgm:prSet presAssocID="{37763077-AD62-0548-8FD1-7DBEB45B093A}" presName="Name37" presStyleLbl="parChTrans1D2" presStyleIdx="3" presStyleCnt="5"/>
      <dgm:spPr/>
      <dgm:t>
        <a:bodyPr/>
        <a:lstStyle/>
        <a:p>
          <a:endParaRPr lang="en-US"/>
        </a:p>
      </dgm:t>
    </dgm:pt>
    <dgm:pt modelId="{9FEC3B46-855B-D844-82C8-F38AB62273A6}" type="pres">
      <dgm:prSet presAssocID="{2450860A-4292-ED41-8D70-5EFEF9FAC413}" presName="hierRoot2" presStyleCnt="0">
        <dgm:presLayoutVars>
          <dgm:hierBranch val="init"/>
        </dgm:presLayoutVars>
      </dgm:prSet>
      <dgm:spPr/>
    </dgm:pt>
    <dgm:pt modelId="{00A2110F-96CA-B941-A7B0-2413EA688CCF}" type="pres">
      <dgm:prSet presAssocID="{2450860A-4292-ED41-8D70-5EFEF9FAC413}" presName="rootComposite" presStyleCnt="0"/>
      <dgm:spPr/>
    </dgm:pt>
    <dgm:pt modelId="{8BEBA2E9-3EE4-5E48-8BC1-4D2215ACE84A}" type="pres">
      <dgm:prSet presAssocID="{2450860A-4292-ED41-8D70-5EFEF9FAC413}" presName="rootText" presStyleLbl="node2" presStyleIdx="3" presStyleCnt="4">
        <dgm:presLayoutVars>
          <dgm:chPref val="3"/>
        </dgm:presLayoutVars>
      </dgm:prSet>
      <dgm:spPr/>
      <dgm:t>
        <a:bodyPr/>
        <a:lstStyle/>
        <a:p>
          <a:endParaRPr lang="en-US"/>
        </a:p>
      </dgm:t>
    </dgm:pt>
    <dgm:pt modelId="{5220EDCE-F164-6346-B2C4-CC85223CFA3F}" type="pres">
      <dgm:prSet presAssocID="{2450860A-4292-ED41-8D70-5EFEF9FAC413}" presName="rootConnector" presStyleLbl="node2" presStyleIdx="3" presStyleCnt="4"/>
      <dgm:spPr/>
      <dgm:t>
        <a:bodyPr/>
        <a:lstStyle/>
        <a:p>
          <a:endParaRPr lang="en-US"/>
        </a:p>
      </dgm:t>
    </dgm:pt>
    <dgm:pt modelId="{19E67F3C-7279-E24F-84B1-081155EBF636}" type="pres">
      <dgm:prSet presAssocID="{2450860A-4292-ED41-8D70-5EFEF9FAC413}" presName="hierChild4" presStyleCnt="0"/>
      <dgm:spPr/>
    </dgm:pt>
    <dgm:pt modelId="{66EC8E27-9A77-3E4F-8C59-DDD6301BD4CE}" type="pres">
      <dgm:prSet presAssocID="{2450860A-4292-ED41-8D70-5EFEF9FAC413}" presName="hierChild5" presStyleCnt="0"/>
      <dgm:spPr/>
    </dgm:pt>
    <dgm:pt modelId="{B5E50D0E-4256-E74D-9A0F-39351BAB9755}" type="pres">
      <dgm:prSet presAssocID="{96E5DFB7-8360-2D40-98D5-3B452AD99E8B}" presName="hierChild3" presStyleCnt="0"/>
      <dgm:spPr/>
    </dgm:pt>
    <dgm:pt modelId="{0D8DE7B9-14C9-4C44-8649-C51B91FAC45F}" type="pres">
      <dgm:prSet presAssocID="{B071B4DB-8BCB-264E-A4B2-BE40870BB6E4}" presName="Name111" presStyleLbl="parChTrans1D2" presStyleIdx="4" presStyleCnt="5"/>
      <dgm:spPr/>
      <dgm:t>
        <a:bodyPr/>
        <a:lstStyle/>
        <a:p>
          <a:endParaRPr lang="en-US"/>
        </a:p>
      </dgm:t>
    </dgm:pt>
    <dgm:pt modelId="{98ECAACF-B822-C249-A73A-AE6AB81C2B5C}" type="pres">
      <dgm:prSet presAssocID="{518CAD39-7327-9A4D-8FB7-AFD9710D7654}" presName="hierRoot3" presStyleCnt="0">
        <dgm:presLayoutVars>
          <dgm:hierBranch val="init"/>
        </dgm:presLayoutVars>
      </dgm:prSet>
      <dgm:spPr/>
    </dgm:pt>
    <dgm:pt modelId="{FD360DF3-D558-B243-AD36-9A55ECCA5CE1}" type="pres">
      <dgm:prSet presAssocID="{518CAD39-7327-9A4D-8FB7-AFD9710D7654}" presName="rootComposite3" presStyleCnt="0"/>
      <dgm:spPr/>
    </dgm:pt>
    <dgm:pt modelId="{F1A1743A-9C04-514C-83C3-A17919861EEB}" type="pres">
      <dgm:prSet presAssocID="{518CAD39-7327-9A4D-8FB7-AFD9710D7654}" presName="rootText3" presStyleLbl="asst1" presStyleIdx="0" presStyleCnt="5">
        <dgm:presLayoutVars>
          <dgm:chPref val="3"/>
        </dgm:presLayoutVars>
      </dgm:prSet>
      <dgm:spPr/>
      <dgm:t>
        <a:bodyPr/>
        <a:lstStyle/>
        <a:p>
          <a:endParaRPr lang="en-US"/>
        </a:p>
      </dgm:t>
    </dgm:pt>
    <dgm:pt modelId="{0074B356-070C-EF45-8882-77B187D6C23E}" type="pres">
      <dgm:prSet presAssocID="{518CAD39-7327-9A4D-8FB7-AFD9710D7654}" presName="rootConnector3" presStyleLbl="asst1" presStyleIdx="0" presStyleCnt="5"/>
      <dgm:spPr/>
      <dgm:t>
        <a:bodyPr/>
        <a:lstStyle/>
        <a:p>
          <a:endParaRPr lang="en-US"/>
        </a:p>
      </dgm:t>
    </dgm:pt>
    <dgm:pt modelId="{44A33AB3-3138-6E42-B292-E97D27565A6C}" type="pres">
      <dgm:prSet presAssocID="{518CAD39-7327-9A4D-8FB7-AFD9710D7654}" presName="hierChild6" presStyleCnt="0"/>
      <dgm:spPr/>
    </dgm:pt>
    <dgm:pt modelId="{5C30259C-5C20-8749-BC29-5FFF9C790B3E}" type="pres">
      <dgm:prSet presAssocID="{518CAD39-7327-9A4D-8FB7-AFD9710D7654}" presName="hierChild7" presStyleCnt="0"/>
      <dgm:spPr/>
    </dgm:pt>
    <dgm:pt modelId="{0E72B6EA-8D20-2843-88AC-155830F06563}" type="pres">
      <dgm:prSet presAssocID="{16DD195D-AFBE-E840-83AB-8D194E9E5857}" presName="Name111" presStyleLbl="parChTrans1D3" presStyleIdx="0" presStyleCnt="4"/>
      <dgm:spPr/>
      <dgm:t>
        <a:bodyPr/>
        <a:lstStyle/>
        <a:p>
          <a:endParaRPr lang="en-US"/>
        </a:p>
      </dgm:t>
    </dgm:pt>
    <dgm:pt modelId="{E16E894A-6EEE-E743-814D-BEEEBD309BE0}" type="pres">
      <dgm:prSet presAssocID="{A2523454-7C28-5545-A1C0-589E2118F956}" presName="hierRoot3" presStyleCnt="0">
        <dgm:presLayoutVars>
          <dgm:hierBranch val="init"/>
        </dgm:presLayoutVars>
      </dgm:prSet>
      <dgm:spPr/>
    </dgm:pt>
    <dgm:pt modelId="{3C89416E-DE37-7342-B0C3-F799F974E650}" type="pres">
      <dgm:prSet presAssocID="{A2523454-7C28-5545-A1C0-589E2118F956}" presName="rootComposite3" presStyleCnt="0"/>
      <dgm:spPr/>
    </dgm:pt>
    <dgm:pt modelId="{E75831E2-CAB1-204A-821E-2AA610D53487}" type="pres">
      <dgm:prSet presAssocID="{A2523454-7C28-5545-A1C0-589E2118F956}" presName="rootText3" presStyleLbl="asst1" presStyleIdx="1" presStyleCnt="5">
        <dgm:presLayoutVars>
          <dgm:chPref val="3"/>
        </dgm:presLayoutVars>
      </dgm:prSet>
      <dgm:spPr/>
      <dgm:t>
        <a:bodyPr/>
        <a:lstStyle/>
        <a:p>
          <a:endParaRPr lang="en-US"/>
        </a:p>
      </dgm:t>
    </dgm:pt>
    <dgm:pt modelId="{4BFC72DF-5AFC-224A-A827-DCB5ADA79A38}" type="pres">
      <dgm:prSet presAssocID="{A2523454-7C28-5545-A1C0-589E2118F956}" presName="rootConnector3" presStyleLbl="asst1" presStyleIdx="1" presStyleCnt="5"/>
      <dgm:spPr/>
      <dgm:t>
        <a:bodyPr/>
        <a:lstStyle/>
        <a:p>
          <a:endParaRPr lang="en-US"/>
        </a:p>
      </dgm:t>
    </dgm:pt>
    <dgm:pt modelId="{45C8D9A8-EF25-D049-A33C-2DC2EA072203}" type="pres">
      <dgm:prSet presAssocID="{A2523454-7C28-5545-A1C0-589E2118F956}" presName="hierChild6" presStyleCnt="0"/>
      <dgm:spPr/>
    </dgm:pt>
    <dgm:pt modelId="{DC0C23D9-DB4B-3147-AA1D-29EBFF8261D7}" type="pres">
      <dgm:prSet presAssocID="{A2523454-7C28-5545-A1C0-589E2118F956}" presName="hierChild7" presStyleCnt="0"/>
      <dgm:spPr/>
    </dgm:pt>
    <dgm:pt modelId="{85D7C0DC-EC65-724C-8D6E-9D4092640507}" type="pres">
      <dgm:prSet presAssocID="{3D09B052-E861-D843-9E3B-5A1C26D3BFC9}" presName="Name111" presStyleLbl="parChTrans1D3" presStyleIdx="1" presStyleCnt="4"/>
      <dgm:spPr/>
      <dgm:t>
        <a:bodyPr/>
        <a:lstStyle/>
        <a:p>
          <a:endParaRPr lang="en-US"/>
        </a:p>
      </dgm:t>
    </dgm:pt>
    <dgm:pt modelId="{A791B415-91A3-E94B-B372-05E6D8BEA204}" type="pres">
      <dgm:prSet presAssocID="{C07535DC-1980-9344-AE71-7FDE4DDD9008}" presName="hierRoot3" presStyleCnt="0">
        <dgm:presLayoutVars>
          <dgm:hierBranch val="init"/>
        </dgm:presLayoutVars>
      </dgm:prSet>
      <dgm:spPr/>
    </dgm:pt>
    <dgm:pt modelId="{326C0A31-6CB5-CB43-9D4B-61F5858586B2}" type="pres">
      <dgm:prSet presAssocID="{C07535DC-1980-9344-AE71-7FDE4DDD9008}" presName="rootComposite3" presStyleCnt="0"/>
      <dgm:spPr/>
    </dgm:pt>
    <dgm:pt modelId="{1CB26F89-F9F3-774A-8A92-3C36F42B0427}" type="pres">
      <dgm:prSet presAssocID="{C07535DC-1980-9344-AE71-7FDE4DDD9008}" presName="rootText3" presStyleLbl="asst1" presStyleIdx="2" presStyleCnt="5">
        <dgm:presLayoutVars>
          <dgm:chPref val="3"/>
        </dgm:presLayoutVars>
      </dgm:prSet>
      <dgm:spPr/>
      <dgm:t>
        <a:bodyPr/>
        <a:lstStyle/>
        <a:p>
          <a:endParaRPr lang="en-US"/>
        </a:p>
      </dgm:t>
    </dgm:pt>
    <dgm:pt modelId="{2935E55D-3FBA-C74B-B922-873F77F1F069}" type="pres">
      <dgm:prSet presAssocID="{C07535DC-1980-9344-AE71-7FDE4DDD9008}" presName="rootConnector3" presStyleLbl="asst1" presStyleIdx="2" presStyleCnt="5"/>
      <dgm:spPr/>
      <dgm:t>
        <a:bodyPr/>
        <a:lstStyle/>
        <a:p>
          <a:endParaRPr lang="en-US"/>
        </a:p>
      </dgm:t>
    </dgm:pt>
    <dgm:pt modelId="{D1F2E4CD-EB76-3D43-8534-EB565716B751}" type="pres">
      <dgm:prSet presAssocID="{C07535DC-1980-9344-AE71-7FDE4DDD9008}" presName="hierChild6" presStyleCnt="0"/>
      <dgm:spPr/>
    </dgm:pt>
    <dgm:pt modelId="{AA1E82CA-C5F8-3A43-9279-9BA3DFE6E882}" type="pres">
      <dgm:prSet presAssocID="{C07535DC-1980-9344-AE71-7FDE4DDD9008}" presName="hierChild7" presStyleCnt="0"/>
      <dgm:spPr/>
    </dgm:pt>
    <dgm:pt modelId="{996C6DC0-B7A9-274C-BB6E-F40ED0F3F989}" type="pres">
      <dgm:prSet presAssocID="{08230C15-0184-8940-9ECF-C9A3396BB8C1}" presName="Name111" presStyleLbl="parChTrans1D3" presStyleIdx="2" presStyleCnt="4"/>
      <dgm:spPr/>
      <dgm:t>
        <a:bodyPr/>
        <a:lstStyle/>
        <a:p>
          <a:endParaRPr lang="en-US"/>
        </a:p>
      </dgm:t>
    </dgm:pt>
    <dgm:pt modelId="{DA66D8A3-D0A4-7A46-8616-C033D86A9548}" type="pres">
      <dgm:prSet presAssocID="{AF4BC29F-3333-EA42-839A-D825580EC33A}" presName="hierRoot3" presStyleCnt="0">
        <dgm:presLayoutVars>
          <dgm:hierBranch val="init"/>
        </dgm:presLayoutVars>
      </dgm:prSet>
      <dgm:spPr/>
    </dgm:pt>
    <dgm:pt modelId="{60C5F5E1-B8A4-F24F-AC44-BF5E521C7B49}" type="pres">
      <dgm:prSet presAssocID="{AF4BC29F-3333-EA42-839A-D825580EC33A}" presName="rootComposite3" presStyleCnt="0"/>
      <dgm:spPr/>
    </dgm:pt>
    <dgm:pt modelId="{2A327C22-71E9-7445-BBCA-669B5064ED80}" type="pres">
      <dgm:prSet presAssocID="{AF4BC29F-3333-EA42-839A-D825580EC33A}" presName="rootText3" presStyleLbl="asst1" presStyleIdx="3" presStyleCnt="5">
        <dgm:presLayoutVars>
          <dgm:chPref val="3"/>
        </dgm:presLayoutVars>
      </dgm:prSet>
      <dgm:spPr/>
      <dgm:t>
        <a:bodyPr/>
        <a:lstStyle/>
        <a:p>
          <a:endParaRPr lang="en-US"/>
        </a:p>
      </dgm:t>
    </dgm:pt>
    <dgm:pt modelId="{65FD630F-4C6A-4B40-8272-41CF3EB165F5}" type="pres">
      <dgm:prSet presAssocID="{AF4BC29F-3333-EA42-839A-D825580EC33A}" presName="rootConnector3" presStyleLbl="asst1" presStyleIdx="3" presStyleCnt="5"/>
      <dgm:spPr/>
      <dgm:t>
        <a:bodyPr/>
        <a:lstStyle/>
        <a:p>
          <a:endParaRPr lang="en-US"/>
        </a:p>
      </dgm:t>
    </dgm:pt>
    <dgm:pt modelId="{35705D24-7FC4-064F-B28A-5F2DDA04B99A}" type="pres">
      <dgm:prSet presAssocID="{AF4BC29F-3333-EA42-839A-D825580EC33A}" presName="hierChild6" presStyleCnt="0"/>
      <dgm:spPr/>
    </dgm:pt>
    <dgm:pt modelId="{BEB6962C-AA55-164E-B97E-040B95579C48}" type="pres">
      <dgm:prSet presAssocID="{AF4BC29F-3333-EA42-839A-D825580EC33A}" presName="hierChild7" presStyleCnt="0"/>
      <dgm:spPr/>
    </dgm:pt>
    <dgm:pt modelId="{3217858F-EB7C-8948-ADD5-839E45C77633}" type="pres">
      <dgm:prSet presAssocID="{2C367DC3-33B1-484C-AB38-2EE9A687A044}" presName="Name111" presStyleLbl="parChTrans1D3" presStyleIdx="3" presStyleCnt="4"/>
      <dgm:spPr/>
      <dgm:t>
        <a:bodyPr/>
        <a:lstStyle/>
        <a:p>
          <a:endParaRPr lang="en-US"/>
        </a:p>
      </dgm:t>
    </dgm:pt>
    <dgm:pt modelId="{4FDA9D73-F922-454C-A63C-77F4A812BB46}" type="pres">
      <dgm:prSet presAssocID="{A29B9B52-6343-7E41-8B51-3A4C488B7D5A}" presName="hierRoot3" presStyleCnt="0">
        <dgm:presLayoutVars>
          <dgm:hierBranch val="init"/>
        </dgm:presLayoutVars>
      </dgm:prSet>
      <dgm:spPr/>
    </dgm:pt>
    <dgm:pt modelId="{59D13816-90B8-754E-9258-C33DFDCE06E7}" type="pres">
      <dgm:prSet presAssocID="{A29B9B52-6343-7E41-8B51-3A4C488B7D5A}" presName="rootComposite3" presStyleCnt="0"/>
      <dgm:spPr/>
    </dgm:pt>
    <dgm:pt modelId="{ABE559F3-6DF9-FF47-8105-0652EDBC33FC}" type="pres">
      <dgm:prSet presAssocID="{A29B9B52-6343-7E41-8B51-3A4C488B7D5A}" presName="rootText3" presStyleLbl="asst1" presStyleIdx="4" presStyleCnt="5">
        <dgm:presLayoutVars>
          <dgm:chPref val="3"/>
        </dgm:presLayoutVars>
      </dgm:prSet>
      <dgm:spPr/>
      <dgm:t>
        <a:bodyPr/>
        <a:lstStyle/>
        <a:p>
          <a:endParaRPr lang="en-US"/>
        </a:p>
      </dgm:t>
    </dgm:pt>
    <dgm:pt modelId="{8DED86AC-2F7F-C343-9ACB-140B78677222}" type="pres">
      <dgm:prSet presAssocID="{A29B9B52-6343-7E41-8B51-3A4C488B7D5A}" presName="rootConnector3" presStyleLbl="asst1" presStyleIdx="4" presStyleCnt="5"/>
      <dgm:spPr/>
      <dgm:t>
        <a:bodyPr/>
        <a:lstStyle/>
        <a:p>
          <a:endParaRPr lang="en-US"/>
        </a:p>
      </dgm:t>
    </dgm:pt>
    <dgm:pt modelId="{B87CAA64-5E60-E247-B642-98ECE747FA24}" type="pres">
      <dgm:prSet presAssocID="{A29B9B52-6343-7E41-8B51-3A4C488B7D5A}" presName="hierChild6" presStyleCnt="0"/>
      <dgm:spPr/>
    </dgm:pt>
    <dgm:pt modelId="{6CA0F43C-1E35-C54F-A0F1-A99F656C5C3B}" type="pres">
      <dgm:prSet presAssocID="{A29B9B52-6343-7E41-8B51-3A4C488B7D5A}" presName="hierChild7" presStyleCnt="0"/>
      <dgm:spPr/>
    </dgm:pt>
  </dgm:ptLst>
  <dgm:cxnLst>
    <dgm:cxn modelId="{41FF2E26-99F6-B643-ACE6-1EE0C366A597}" srcId="{96E5DFB7-8360-2D40-98D5-3B452AD99E8B}" destId="{2450860A-4292-ED41-8D70-5EFEF9FAC413}" srcOrd="4" destOrd="0" parTransId="{37763077-AD62-0548-8FD1-7DBEB45B093A}" sibTransId="{75E1D1D0-1D27-2E40-9431-D6DF4A370B20}"/>
    <dgm:cxn modelId="{A88BCED0-D316-4A4F-AA3A-64E8445B2C50}" type="presOf" srcId="{2450860A-4292-ED41-8D70-5EFEF9FAC413}" destId="{8BEBA2E9-3EE4-5E48-8BC1-4D2215ACE84A}" srcOrd="0" destOrd="0" presId="urn:microsoft.com/office/officeart/2005/8/layout/orgChart1"/>
    <dgm:cxn modelId="{BDA2C223-0ACF-944F-99B4-C0730F970DAF}" type="presOf" srcId="{AF4BC29F-3333-EA42-839A-D825580EC33A}" destId="{65FD630F-4C6A-4B40-8272-41CF3EB165F5}" srcOrd="1" destOrd="0" presId="urn:microsoft.com/office/officeart/2005/8/layout/orgChart1"/>
    <dgm:cxn modelId="{5F61FC4E-1E1E-214F-BB60-5D3C60D86198}" type="presOf" srcId="{37763077-AD62-0548-8FD1-7DBEB45B093A}" destId="{CE88CBA0-E9EC-F54B-A5D7-A193C9071951}" srcOrd="0" destOrd="0" presId="urn:microsoft.com/office/officeart/2005/8/layout/orgChart1"/>
    <dgm:cxn modelId="{FE112E6E-D20D-784C-94B6-22F26673D618}" srcId="{518CAD39-7327-9A4D-8FB7-AFD9710D7654}" destId="{C07535DC-1980-9344-AE71-7FDE4DDD9008}" srcOrd="1" destOrd="0" parTransId="{3D09B052-E861-D843-9E3B-5A1C26D3BFC9}" sibTransId="{659F10F4-88C6-F04A-96C1-898E5B244B07}"/>
    <dgm:cxn modelId="{C65EADC4-3F5F-CE4D-B2CA-D01BB6BB2BD1}" type="presOf" srcId="{944C9572-CC6A-C549-9019-E2F1A64AF41E}" destId="{E01FBA99-E407-3944-BF90-819C4080B927}" srcOrd="1" destOrd="0" presId="urn:microsoft.com/office/officeart/2005/8/layout/orgChart1"/>
    <dgm:cxn modelId="{F4E07E2E-8C57-CE47-BC1E-93DB9152FDE0}" type="presOf" srcId="{2450860A-4292-ED41-8D70-5EFEF9FAC413}" destId="{5220EDCE-F164-6346-B2C4-CC85223CFA3F}" srcOrd="1" destOrd="0" presId="urn:microsoft.com/office/officeart/2005/8/layout/orgChart1"/>
    <dgm:cxn modelId="{DD3FDA45-DD3A-DB40-A0BD-78DB80388B8F}" type="presOf" srcId="{2C5EF451-8E43-9144-8132-AF165E0178B6}" destId="{37517633-6C51-FB46-B77B-55BE35CCCC03}" srcOrd="0" destOrd="0" presId="urn:microsoft.com/office/officeart/2005/8/layout/orgChart1"/>
    <dgm:cxn modelId="{942F289B-E93C-5D4B-A1F2-ED5674B7CDE0}" type="presOf" srcId="{944C9572-CC6A-C549-9019-E2F1A64AF41E}" destId="{1E3824D1-A2BF-8D4B-BA91-8F5A6C041E28}" srcOrd="0" destOrd="0" presId="urn:microsoft.com/office/officeart/2005/8/layout/orgChart1"/>
    <dgm:cxn modelId="{F4712BEC-EF34-0948-82E7-4BE747905D8B}" type="presOf" srcId="{C07535DC-1980-9344-AE71-7FDE4DDD9008}" destId="{2935E55D-3FBA-C74B-B922-873F77F1F069}" srcOrd="1" destOrd="0" presId="urn:microsoft.com/office/officeart/2005/8/layout/orgChart1"/>
    <dgm:cxn modelId="{0519FE3E-5C4E-F54F-BE6B-3CE0CF646F6E}" type="presOf" srcId="{06DF98FA-ADF3-2449-B181-6C32D71AC476}" destId="{03FF8008-7D29-F746-BED3-C1FCEE108FE7}" srcOrd="0" destOrd="0" presId="urn:microsoft.com/office/officeart/2005/8/layout/orgChart1"/>
    <dgm:cxn modelId="{1C1C7983-BD11-784E-9DF3-81FE452B5C10}" srcId="{B83E34BD-51F9-D64F-B0CF-38FF9DC1C882}" destId="{96E5DFB7-8360-2D40-98D5-3B452AD99E8B}" srcOrd="0" destOrd="0" parTransId="{72795B18-D8CE-4849-8A83-BAAAD86C3417}" sibTransId="{8E73C3DD-12D2-2B46-B3F1-01BB86C597B7}"/>
    <dgm:cxn modelId="{8804632C-7F45-4340-BF7A-9F19F966CF38}" type="presOf" srcId="{16DD195D-AFBE-E840-83AB-8D194E9E5857}" destId="{0E72B6EA-8D20-2843-88AC-155830F06563}" srcOrd="0" destOrd="0" presId="urn:microsoft.com/office/officeart/2005/8/layout/orgChart1"/>
    <dgm:cxn modelId="{2AB04304-F1F9-4941-B106-6C41B400CBBA}" type="presOf" srcId="{A29B9B52-6343-7E41-8B51-3A4C488B7D5A}" destId="{8DED86AC-2F7F-C343-9ACB-140B78677222}" srcOrd="1" destOrd="0" presId="urn:microsoft.com/office/officeart/2005/8/layout/orgChart1"/>
    <dgm:cxn modelId="{B9C756FD-9065-8748-A6CA-24E3A5837400}" srcId="{96E5DFB7-8360-2D40-98D5-3B452AD99E8B}" destId="{944C9572-CC6A-C549-9019-E2F1A64AF41E}" srcOrd="3" destOrd="0" parTransId="{2C5EF451-8E43-9144-8132-AF165E0178B6}" sibTransId="{0E304C5E-306C-AC44-8388-9EE74535D99D}"/>
    <dgm:cxn modelId="{A19731DD-38D5-5447-89E8-2A2C4E262E3B}" type="presOf" srcId="{A2523454-7C28-5545-A1C0-589E2118F956}" destId="{4BFC72DF-5AFC-224A-A827-DCB5ADA79A38}" srcOrd="1" destOrd="0" presId="urn:microsoft.com/office/officeart/2005/8/layout/orgChart1"/>
    <dgm:cxn modelId="{A9313EFE-A0B5-AD46-BA8F-1776E6EFA0E3}" type="presOf" srcId="{518CAD39-7327-9A4D-8FB7-AFD9710D7654}" destId="{0074B356-070C-EF45-8882-77B187D6C23E}" srcOrd="1" destOrd="0" presId="urn:microsoft.com/office/officeart/2005/8/layout/orgChart1"/>
    <dgm:cxn modelId="{6DDE16F9-2284-014C-A9D1-E10AD249FAC8}" type="presOf" srcId="{67109F37-A960-4A44-A3C1-DC508A28D87E}" destId="{0760AC83-7BC1-CE42-A710-9CCD7FC2C66B}" srcOrd="0" destOrd="0" presId="urn:microsoft.com/office/officeart/2005/8/layout/orgChart1"/>
    <dgm:cxn modelId="{160302DD-ABBD-D743-94A9-E8B98FE40B62}" type="presOf" srcId="{A29B9B52-6343-7E41-8B51-3A4C488B7D5A}" destId="{ABE559F3-6DF9-FF47-8105-0652EDBC33FC}" srcOrd="0" destOrd="0" presId="urn:microsoft.com/office/officeart/2005/8/layout/orgChart1"/>
    <dgm:cxn modelId="{5F63C0EF-C475-AA47-A0F0-F28F44B0ADA0}" type="presOf" srcId="{2C367DC3-33B1-484C-AB38-2EE9A687A044}" destId="{3217858F-EB7C-8948-ADD5-839E45C77633}" srcOrd="0" destOrd="0" presId="urn:microsoft.com/office/officeart/2005/8/layout/orgChart1"/>
    <dgm:cxn modelId="{AE053DA0-4504-D140-9403-645BF5223867}" type="presOf" srcId="{67109F37-A960-4A44-A3C1-DC508A28D87E}" destId="{3C6D5717-A25D-5D41-8717-14B1245EEAEF}" srcOrd="1" destOrd="0" presId="urn:microsoft.com/office/officeart/2005/8/layout/orgChart1"/>
    <dgm:cxn modelId="{2F9A05FA-C5E6-1F44-BB2D-2A534DD0A5DF}" srcId="{96E5DFB7-8360-2D40-98D5-3B452AD99E8B}" destId="{518CAD39-7327-9A4D-8FB7-AFD9710D7654}" srcOrd="0" destOrd="0" parTransId="{B071B4DB-8BCB-264E-A4B2-BE40870BB6E4}" sibTransId="{0E75109C-EE07-2A41-A015-BB1F0F18AB49}"/>
    <dgm:cxn modelId="{A3E07550-6F7F-DD4A-85D1-30D3D0A7F471}" type="presOf" srcId="{08230C15-0184-8940-9ECF-C9A3396BB8C1}" destId="{996C6DC0-B7A9-274C-BB6E-F40ED0F3F989}" srcOrd="0" destOrd="0" presId="urn:microsoft.com/office/officeart/2005/8/layout/orgChart1"/>
    <dgm:cxn modelId="{22F43F21-A5CC-7048-9A66-8C7E7BC28952}" type="presOf" srcId="{96E5DFB7-8360-2D40-98D5-3B452AD99E8B}" destId="{34FC5173-D0FC-2E4E-9B9A-6CAA43924AF9}" srcOrd="1" destOrd="0" presId="urn:microsoft.com/office/officeart/2005/8/layout/orgChart1"/>
    <dgm:cxn modelId="{35750035-FB79-2D47-9906-E66951D0AA33}" srcId="{96E5DFB7-8360-2D40-98D5-3B452AD99E8B}" destId="{EDFB0CF6-6E2F-464A-AA55-D4BC3C4915BF}" srcOrd="2" destOrd="0" parTransId="{AC9BBAF5-00B6-9C44-98B9-E9D683FFD790}" sibTransId="{FA201C6A-B516-C243-B08C-3C2BC483D237}"/>
    <dgm:cxn modelId="{4AE5DEC4-C084-FA4F-9C59-4C8699882000}" type="presOf" srcId="{AF4BC29F-3333-EA42-839A-D825580EC33A}" destId="{2A327C22-71E9-7445-BBCA-669B5064ED80}" srcOrd="0" destOrd="0" presId="urn:microsoft.com/office/officeart/2005/8/layout/orgChart1"/>
    <dgm:cxn modelId="{709561DA-364E-E746-B267-187F708FAE1D}" type="presOf" srcId="{B83E34BD-51F9-D64F-B0CF-38FF9DC1C882}" destId="{CE639889-1C2C-FA46-932A-241103A5C5A2}" srcOrd="0" destOrd="0" presId="urn:microsoft.com/office/officeart/2005/8/layout/orgChart1"/>
    <dgm:cxn modelId="{F2275BC2-C677-F346-8FD5-022783127F1D}" type="presOf" srcId="{C07535DC-1980-9344-AE71-7FDE4DDD9008}" destId="{1CB26F89-F9F3-774A-8A92-3C36F42B0427}" srcOrd="0" destOrd="0" presId="urn:microsoft.com/office/officeart/2005/8/layout/orgChart1"/>
    <dgm:cxn modelId="{DDD3CE32-6300-4744-981C-E9588B7FF07D}" type="presOf" srcId="{3D09B052-E861-D843-9E3B-5A1C26D3BFC9}" destId="{85D7C0DC-EC65-724C-8D6E-9D4092640507}" srcOrd="0" destOrd="0" presId="urn:microsoft.com/office/officeart/2005/8/layout/orgChart1"/>
    <dgm:cxn modelId="{5640D80C-0FF1-4148-9D8B-98635756E065}" srcId="{518CAD39-7327-9A4D-8FB7-AFD9710D7654}" destId="{A2523454-7C28-5545-A1C0-589E2118F956}" srcOrd="0" destOrd="0" parTransId="{16DD195D-AFBE-E840-83AB-8D194E9E5857}" sibTransId="{6226F9D4-0287-8441-AA36-DD64CF63A9D9}"/>
    <dgm:cxn modelId="{EFC85268-1D05-474F-82B3-85A1328761D5}" type="presOf" srcId="{EDFB0CF6-6E2F-464A-AA55-D4BC3C4915BF}" destId="{8517AB77-0883-3741-9D06-2C17431B6E22}" srcOrd="1" destOrd="0" presId="urn:microsoft.com/office/officeart/2005/8/layout/orgChart1"/>
    <dgm:cxn modelId="{9FC78EBF-4FD9-0544-9E8B-473DA70C532C}" srcId="{518CAD39-7327-9A4D-8FB7-AFD9710D7654}" destId="{A29B9B52-6343-7E41-8B51-3A4C488B7D5A}" srcOrd="3" destOrd="0" parTransId="{2C367DC3-33B1-484C-AB38-2EE9A687A044}" sibTransId="{D5AC4F2F-B2EA-EC45-92A6-9A0AC319AFBD}"/>
    <dgm:cxn modelId="{8BCDDDAA-1092-0F46-B552-2BB8C3EC2146}" type="presOf" srcId="{AC9BBAF5-00B6-9C44-98B9-E9D683FFD790}" destId="{D5E34181-116D-DD4D-9D7E-9AF9F367073A}" srcOrd="0" destOrd="0" presId="urn:microsoft.com/office/officeart/2005/8/layout/orgChart1"/>
    <dgm:cxn modelId="{E162CE3D-FD98-AA43-AA93-570E64F5ED4F}" type="presOf" srcId="{96E5DFB7-8360-2D40-98D5-3B452AD99E8B}" destId="{91749D9A-B699-4C44-862C-5BB03EFB15E0}" srcOrd="0" destOrd="0" presId="urn:microsoft.com/office/officeart/2005/8/layout/orgChart1"/>
    <dgm:cxn modelId="{B09236F6-D2E0-A34A-B835-2B3B61C04829}" type="presOf" srcId="{B071B4DB-8BCB-264E-A4B2-BE40870BB6E4}" destId="{0D8DE7B9-14C9-4C44-8649-C51B91FAC45F}" srcOrd="0" destOrd="0" presId="urn:microsoft.com/office/officeart/2005/8/layout/orgChart1"/>
    <dgm:cxn modelId="{CCBF0062-14BA-7646-BB4B-1E75B15E6809}" type="presOf" srcId="{EDFB0CF6-6E2F-464A-AA55-D4BC3C4915BF}" destId="{E93F8742-E5F8-C142-9A4F-AA9F4BCF1939}" srcOrd="0" destOrd="0" presId="urn:microsoft.com/office/officeart/2005/8/layout/orgChart1"/>
    <dgm:cxn modelId="{2092483E-413B-8D47-BCA5-B73F12F96391}" srcId="{518CAD39-7327-9A4D-8FB7-AFD9710D7654}" destId="{AF4BC29F-3333-EA42-839A-D825580EC33A}" srcOrd="2" destOrd="0" parTransId="{08230C15-0184-8940-9ECF-C9A3396BB8C1}" sibTransId="{0800D600-3AD2-F84A-A3D7-F966F22BEABF}"/>
    <dgm:cxn modelId="{9BD7092C-4E2F-4741-A70F-09CA2B2BB7D8}" srcId="{96E5DFB7-8360-2D40-98D5-3B452AD99E8B}" destId="{67109F37-A960-4A44-A3C1-DC508A28D87E}" srcOrd="1" destOrd="0" parTransId="{06DF98FA-ADF3-2449-B181-6C32D71AC476}" sibTransId="{06CC143B-01A5-8843-B4F5-DBE09C184F61}"/>
    <dgm:cxn modelId="{7039D9EA-EFAF-BC4D-9827-B0B4D5BBAAF8}" type="presOf" srcId="{518CAD39-7327-9A4D-8FB7-AFD9710D7654}" destId="{F1A1743A-9C04-514C-83C3-A17919861EEB}" srcOrd="0" destOrd="0" presId="urn:microsoft.com/office/officeart/2005/8/layout/orgChart1"/>
    <dgm:cxn modelId="{7EB5C9EE-22F1-6649-BEB0-1D4D84EE6553}" type="presOf" srcId="{A2523454-7C28-5545-A1C0-589E2118F956}" destId="{E75831E2-CAB1-204A-821E-2AA610D53487}" srcOrd="0" destOrd="0" presId="urn:microsoft.com/office/officeart/2005/8/layout/orgChart1"/>
    <dgm:cxn modelId="{F03DF486-70C5-0642-8542-869F5F681B12}" type="presParOf" srcId="{CE639889-1C2C-FA46-932A-241103A5C5A2}" destId="{0C497644-10C2-3740-BFEB-8614DE99FC63}" srcOrd="0" destOrd="0" presId="urn:microsoft.com/office/officeart/2005/8/layout/orgChart1"/>
    <dgm:cxn modelId="{845F3A66-1F80-6D45-B8FF-5F9E3598B3E8}" type="presParOf" srcId="{0C497644-10C2-3740-BFEB-8614DE99FC63}" destId="{EB3E6B93-4432-CC47-A2AF-D2F827817264}" srcOrd="0" destOrd="0" presId="urn:microsoft.com/office/officeart/2005/8/layout/orgChart1"/>
    <dgm:cxn modelId="{3E703B0D-03F1-A94A-A45D-060B0FDD220E}" type="presParOf" srcId="{EB3E6B93-4432-CC47-A2AF-D2F827817264}" destId="{91749D9A-B699-4C44-862C-5BB03EFB15E0}" srcOrd="0" destOrd="0" presId="urn:microsoft.com/office/officeart/2005/8/layout/orgChart1"/>
    <dgm:cxn modelId="{105D694F-F8BB-AA4D-9F2A-E5BFE418DA47}" type="presParOf" srcId="{EB3E6B93-4432-CC47-A2AF-D2F827817264}" destId="{34FC5173-D0FC-2E4E-9B9A-6CAA43924AF9}" srcOrd="1" destOrd="0" presId="urn:microsoft.com/office/officeart/2005/8/layout/orgChart1"/>
    <dgm:cxn modelId="{25E00817-CFD6-0B45-8E3A-2B29A6E68207}" type="presParOf" srcId="{0C497644-10C2-3740-BFEB-8614DE99FC63}" destId="{B3BC955C-6E4B-0347-97D2-087DF5107261}" srcOrd="1" destOrd="0" presId="urn:microsoft.com/office/officeart/2005/8/layout/orgChart1"/>
    <dgm:cxn modelId="{2E5082DA-8511-4A43-9B3D-DC35EF46A561}" type="presParOf" srcId="{B3BC955C-6E4B-0347-97D2-087DF5107261}" destId="{03FF8008-7D29-F746-BED3-C1FCEE108FE7}" srcOrd="0" destOrd="0" presId="urn:microsoft.com/office/officeart/2005/8/layout/orgChart1"/>
    <dgm:cxn modelId="{3BA1B15E-13ED-1C4E-9A47-EFB0712B72DD}" type="presParOf" srcId="{B3BC955C-6E4B-0347-97D2-087DF5107261}" destId="{B9856C30-DF74-4B42-9050-E08D5F8493CE}" srcOrd="1" destOrd="0" presId="urn:microsoft.com/office/officeart/2005/8/layout/orgChart1"/>
    <dgm:cxn modelId="{87EADBE6-4C2F-4F46-BED0-CA2F57518632}" type="presParOf" srcId="{B9856C30-DF74-4B42-9050-E08D5F8493CE}" destId="{A53828B3-E055-9D40-A0F8-F11EAF4FC4B8}" srcOrd="0" destOrd="0" presId="urn:microsoft.com/office/officeart/2005/8/layout/orgChart1"/>
    <dgm:cxn modelId="{DF164237-9031-DC4D-94A3-171D864C90CC}" type="presParOf" srcId="{A53828B3-E055-9D40-A0F8-F11EAF4FC4B8}" destId="{0760AC83-7BC1-CE42-A710-9CCD7FC2C66B}" srcOrd="0" destOrd="0" presId="urn:microsoft.com/office/officeart/2005/8/layout/orgChart1"/>
    <dgm:cxn modelId="{89BE530F-DDB5-5D48-A1CC-3F4BE5957FAF}" type="presParOf" srcId="{A53828B3-E055-9D40-A0F8-F11EAF4FC4B8}" destId="{3C6D5717-A25D-5D41-8717-14B1245EEAEF}" srcOrd="1" destOrd="0" presId="urn:microsoft.com/office/officeart/2005/8/layout/orgChart1"/>
    <dgm:cxn modelId="{94A55915-D208-4A41-8463-CBA5B7773B6C}" type="presParOf" srcId="{B9856C30-DF74-4B42-9050-E08D5F8493CE}" destId="{7529610C-CB28-EB44-85E6-7CE7C2E282FA}" srcOrd="1" destOrd="0" presId="urn:microsoft.com/office/officeart/2005/8/layout/orgChart1"/>
    <dgm:cxn modelId="{07744456-9058-0B48-83E7-3E660984549A}" type="presParOf" srcId="{B9856C30-DF74-4B42-9050-E08D5F8493CE}" destId="{396AD6DD-E0DA-EE42-A3C8-77A4D194A5B7}" srcOrd="2" destOrd="0" presId="urn:microsoft.com/office/officeart/2005/8/layout/orgChart1"/>
    <dgm:cxn modelId="{1B13E4F4-EFBB-EA4A-9BFF-6F15422BCBFA}" type="presParOf" srcId="{B3BC955C-6E4B-0347-97D2-087DF5107261}" destId="{D5E34181-116D-DD4D-9D7E-9AF9F367073A}" srcOrd="2" destOrd="0" presId="urn:microsoft.com/office/officeart/2005/8/layout/orgChart1"/>
    <dgm:cxn modelId="{14875A7A-A55C-254A-A245-720EC6CA4B9F}" type="presParOf" srcId="{B3BC955C-6E4B-0347-97D2-087DF5107261}" destId="{80357184-0AA3-6E44-BBC9-4D728285EBC9}" srcOrd="3" destOrd="0" presId="urn:microsoft.com/office/officeart/2005/8/layout/orgChart1"/>
    <dgm:cxn modelId="{4E8A4D26-1BE3-7245-80A4-399323E4B379}" type="presParOf" srcId="{80357184-0AA3-6E44-BBC9-4D728285EBC9}" destId="{CE4E11D9-64C9-864E-8336-78CED6F6EDE9}" srcOrd="0" destOrd="0" presId="urn:microsoft.com/office/officeart/2005/8/layout/orgChart1"/>
    <dgm:cxn modelId="{82344ACE-88EF-504A-97BD-4AF92C525376}" type="presParOf" srcId="{CE4E11D9-64C9-864E-8336-78CED6F6EDE9}" destId="{E93F8742-E5F8-C142-9A4F-AA9F4BCF1939}" srcOrd="0" destOrd="0" presId="urn:microsoft.com/office/officeart/2005/8/layout/orgChart1"/>
    <dgm:cxn modelId="{8B90D4E4-A48A-594D-A91A-FB71694EA9D7}" type="presParOf" srcId="{CE4E11D9-64C9-864E-8336-78CED6F6EDE9}" destId="{8517AB77-0883-3741-9D06-2C17431B6E22}" srcOrd="1" destOrd="0" presId="urn:microsoft.com/office/officeart/2005/8/layout/orgChart1"/>
    <dgm:cxn modelId="{2056DFD8-181D-C34D-BE34-5033A83F3EC1}" type="presParOf" srcId="{80357184-0AA3-6E44-BBC9-4D728285EBC9}" destId="{3BD05C23-B9DC-CE47-8FEB-83BB2A2D3254}" srcOrd="1" destOrd="0" presId="urn:microsoft.com/office/officeart/2005/8/layout/orgChart1"/>
    <dgm:cxn modelId="{9C1D2776-AE99-D144-8E4F-1D4430DCB141}" type="presParOf" srcId="{80357184-0AA3-6E44-BBC9-4D728285EBC9}" destId="{197472CB-61D5-C844-9B7A-3E12DEA30A9B}" srcOrd="2" destOrd="0" presId="urn:microsoft.com/office/officeart/2005/8/layout/orgChart1"/>
    <dgm:cxn modelId="{EA41D656-159A-1944-BAED-EAA0BDB2F850}" type="presParOf" srcId="{B3BC955C-6E4B-0347-97D2-087DF5107261}" destId="{37517633-6C51-FB46-B77B-55BE35CCCC03}" srcOrd="4" destOrd="0" presId="urn:microsoft.com/office/officeart/2005/8/layout/orgChart1"/>
    <dgm:cxn modelId="{9E631D86-E151-3440-853E-B034F6578AAD}" type="presParOf" srcId="{B3BC955C-6E4B-0347-97D2-087DF5107261}" destId="{476692B6-9443-B342-9FFF-6C2F585AF17C}" srcOrd="5" destOrd="0" presId="urn:microsoft.com/office/officeart/2005/8/layout/orgChart1"/>
    <dgm:cxn modelId="{7062E8CE-3C60-574F-A159-F8719E9BDCCD}" type="presParOf" srcId="{476692B6-9443-B342-9FFF-6C2F585AF17C}" destId="{A1231B2B-D138-FD4E-834D-9FFCC91E2AFA}" srcOrd="0" destOrd="0" presId="urn:microsoft.com/office/officeart/2005/8/layout/orgChart1"/>
    <dgm:cxn modelId="{339D5736-5477-F24E-9B67-0998729CAE19}" type="presParOf" srcId="{A1231B2B-D138-FD4E-834D-9FFCC91E2AFA}" destId="{1E3824D1-A2BF-8D4B-BA91-8F5A6C041E28}" srcOrd="0" destOrd="0" presId="urn:microsoft.com/office/officeart/2005/8/layout/orgChart1"/>
    <dgm:cxn modelId="{C92F7A9C-B2DF-D341-B574-BAA69A935EB5}" type="presParOf" srcId="{A1231B2B-D138-FD4E-834D-9FFCC91E2AFA}" destId="{E01FBA99-E407-3944-BF90-819C4080B927}" srcOrd="1" destOrd="0" presId="urn:microsoft.com/office/officeart/2005/8/layout/orgChart1"/>
    <dgm:cxn modelId="{188322B5-65F0-BA44-9933-FD43A034E7F3}" type="presParOf" srcId="{476692B6-9443-B342-9FFF-6C2F585AF17C}" destId="{991F3850-6FB3-6947-B1C6-1AE3D96802CF}" srcOrd="1" destOrd="0" presId="urn:microsoft.com/office/officeart/2005/8/layout/orgChart1"/>
    <dgm:cxn modelId="{1CB03BAF-FBB3-F444-8A56-C28748EDF762}" type="presParOf" srcId="{476692B6-9443-B342-9FFF-6C2F585AF17C}" destId="{3F42EAE3-81B4-3D44-84C0-9DDF853524C8}" srcOrd="2" destOrd="0" presId="urn:microsoft.com/office/officeart/2005/8/layout/orgChart1"/>
    <dgm:cxn modelId="{72CE6A86-F343-314B-8931-51996BBF5D65}" type="presParOf" srcId="{B3BC955C-6E4B-0347-97D2-087DF5107261}" destId="{CE88CBA0-E9EC-F54B-A5D7-A193C9071951}" srcOrd="6" destOrd="0" presId="urn:microsoft.com/office/officeart/2005/8/layout/orgChart1"/>
    <dgm:cxn modelId="{DBAAC9AF-A7FD-C841-A614-DCEEE3862C82}" type="presParOf" srcId="{B3BC955C-6E4B-0347-97D2-087DF5107261}" destId="{9FEC3B46-855B-D844-82C8-F38AB62273A6}" srcOrd="7" destOrd="0" presId="urn:microsoft.com/office/officeart/2005/8/layout/orgChart1"/>
    <dgm:cxn modelId="{94853A5D-523C-E841-8E81-B2D770B777D3}" type="presParOf" srcId="{9FEC3B46-855B-D844-82C8-F38AB62273A6}" destId="{00A2110F-96CA-B941-A7B0-2413EA688CCF}" srcOrd="0" destOrd="0" presId="urn:microsoft.com/office/officeart/2005/8/layout/orgChart1"/>
    <dgm:cxn modelId="{D9A95757-2C15-434D-AC5E-E18AC8531BDE}" type="presParOf" srcId="{00A2110F-96CA-B941-A7B0-2413EA688CCF}" destId="{8BEBA2E9-3EE4-5E48-8BC1-4D2215ACE84A}" srcOrd="0" destOrd="0" presId="urn:microsoft.com/office/officeart/2005/8/layout/orgChart1"/>
    <dgm:cxn modelId="{292930B2-426F-504C-B212-3087733808EC}" type="presParOf" srcId="{00A2110F-96CA-B941-A7B0-2413EA688CCF}" destId="{5220EDCE-F164-6346-B2C4-CC85223CFA3F}" srcOrd="1" destOrd="0" presId="urn:microsoft.com/office/officeart/2005/8/layout/orgChart1"/>
    <dgm:cxn modelId="{5511E234-B23B-1645-9C74-74DD7D2D6483}" type="presParOf" srcId="{9FEC3B46-855B-D844-82C8-F38AB62273A6}" destId="{19E67F3C-7279-E24F-84B1-081155EBF636}" srcOrd="1" destOrd="0" presId="urn:microsoft.com/office/officeart/2005/8/layout/orgChart1"/>
    <dgm:cxn modelId="{B2067123-ADE3-FB4A-A72A-BE1B02A64F64}" type="presParOf" srcId="{9FEC3B46-855B-D844-82C8-F38AB62273A6}" destId="{66EC8E27-9A77-3E4F-8C59-DDD6301BD4CE}" srcOrd="2" destOrd="0" presId="urn:microsoft.com/office/officeart/2005/8/layout/orgChart1"/>
    <dgm:cxn modelId="{B9DD4AE8-9962-4E48-8D83-3426AB660EEE}" type="presParOf" srcId="{0C497644-10C2-3740-BFEB-8614DE99FC63}" destId="{B5E50D0E-4256-E74D-9A0F-39351BAB9755}" srcOrd="2" destOrd="0" presId="urn:microsoft.com/office/officeart/2005/8/layout/orgChart1"/>
    <dgm:cxn modelId="{270B133A-1525-C04D-96DF-6E67E9F1DB95}" type="presParOf" srcId="{B5E50D0E-4256-E74D-9A0F-39351BAB9755}" destId="{0D8DE7B9-14C9-4C44-8649-C51B91FAC45F}" srcOrd="0" destOrd="0" presId="urn:microsoft.com/office/officeart/2005/8/layout/orgChart1"/>
    <dgm:cxn modelId="{9E70101B-AFA0-F24D-8ABB-D0C9FDE3C956}" type="presParOf" srcId="{B5E50D0E-4256-E74D-9A0F-39351BAB9755}" destId="{98ECAACF-B822-C249-A73A-AE6AB81C2B5C}" srcOrd="1" destOrd="0" presId="urn:microsoft.com/office/officeart/2005/8/layout/orgChart1"/>
    <dgm:cxn modelId="{5F57D18D-F6D5-4143-8BC2-64C38DBED412}" type="presParOf" srcId="{98ECAACF-B822-C249-A73A-AE6AB81C2B5C}" destId="{FD360DF3-D558-B243-AD36-9A55ECCA5CE1}" srcOrd="0" destOrd="0" presId="urn:microsoft.com/office/officeart/2005/8/layout/orgChart1"/>
    <dgm:cxn modelId="{B582A1F2-15FA-AA40-8330-FC63ED316142}" type="presParOf" srcId="{FD360DF3-D558-B243-AD36-9A55ECCA5CE1}" destId="{F1A1743A-9C04-514C-83C3-A17919861EEB}" srcOrd="0" destOrd="0" presId="urn:microsoft.com/office/officeart/2005/8/layout/orgChart1"/>
    <dgm:cxn modelId="{5CAD91E8-4CA4-EF49-B9EE-6A46966E9C80}" type="presParOf" srcId="{FD360DF3-D558-B243-AD36-9A55ECCA5CE1}" destId="{0074B356-070C-EF45-8882-77B187D6C23E}" srcOrd="1" destOrd="0" presId="urn:microsoft.com/office/officeart/2005/8/layout/orgChart1"/>
    <dgm:cxn modelId="{5B73B5BA-4F51-6342-A45B-5BBDC0E7F673}" type="presParOf" srcId="{98ECAACF-B822-C249-A73A-AE6AB81C2B5C}" destId="{44A33AB3-3138-6E42-B292-E97D27565A6C}" srcOrd="1" destOrd="0" presId="urn:microsoft.com/office/officeart/2005/8/layout/orgChart1"/>
    <dgm:cxn modelId="{0DE5BC78-37E6-FF46-B536-71A17B2E042D}" type="presParOf" srcId="{98ECAACF-B822-C249-A73A-AE6AB81C2B5C}" destId="{5C30259C-5C20-8749-BC29-5FFF9C790B3E}" srcOrd="2" destOrd="0" presId="urn:microsoft.com/office/officeart/2005/8/layout/orgChart1"/>
    <dgm:cxn modelId="{2C757AF7-01D3-2D42-BFB6-F6D4036D45B3}" type="presParOf" srcId="{5C30259C-5C20-8749-BC29-5FFF9C790B3E}" destId="{0E72B6EA-8D20-2843-88AC-155830F06563}" srcOrd="0" destOrd="0" presId="urn:microsoft.com/office/officeart/2005/8/layout/orgChart1"/>
    <dgm:cxn modelId="{3459B36C-7242-E648-926B-F5A689C1FAC5}" type="presParOf" srcId="{5C30259C-5C20-8749-BC29-5FFF9C790B3E}" destId="{E16E894A-6EEE-E743-814D-BEEEBD309BE0}" srcOrd="1" destOrd="0" presId="urn:microsoft.com/office/officeart/2005/8/layout/orgChart1"/>
    <dgm:cxn modelId="{8BF53641-7FA3-AD42-91AF-A040A1600092}" type="presParOf" srcId="{E16E894A-6EEE-E743-814D-BEEEBD309BE0}" destId="{3C89416E-DE37-7342-B0C3-F799F974E650}" srcOrd="0" destOrd="0" presId="urn:microsoft.com/office/officeart/2005/8/layout/orgChart1"/>
    <dgm:cxn modelId="{699681A9-9ABB-8740-9197-5C054D04178E}" type="presParOf" srcId="{3C89416E-DE37-7342-B0C3-F799F974E650}" destId="{E75831E2-CAB1-204A-821E-2AA610D53487}" srcOrd="0" destOrd="0" presId="urn:microsoft.com/office/officeart/2005/8/layout/orgChart1"/>
    <dgm:cxn modelId="{97BA0F05-49AB-3549-9646-CB76F403236D}" type="presParOf" srcId="{3C89416E-DE37-7342-B0C3-F799F974E650}" destId="{4BFC72DF-5AFC-224A-A827-DCB5ADA79A38}" srcOrd="1" destOrd="0" presId="urn:microsoft.com/office/officeart/2005/8/layout/orgChart1"/>
    <dgm:cxn modelId="{3FF04630-279D-7D4F-A3DE-F212638E0341}" type="presParOf" srcId="{E16E894A-6EEE-E743-814D-BEEEBD309BE0}" destId="{45C8D9A8-EF25-D049-A33C-2DC2EA072203}" srcOrd="1" destOrd="0" presId="urn:microsoft.com/office/officeart/2005/8/layout/orgChart1"/>
    <dgm:cxn modelId="{03681693-DDAA-3D4F-8F2D-7EC2ECCBC8A0}" type="presParOf" srcId="{E16E894A-6EEE-E743-814D-BEEEBD309BE0}" destId="{DC0C23D9-DB4B-3147-AA1D-29EBFF8261D7}" srcOrd="2" destOrd="0" presId="urn:microsoft.com/office/officeart/2005/8/layout/orgChart1"/>
    <dgm:cxn modelId="{B7C7C6E7-D0D8-4A46-B741-8B19EEDE261B}" type="presParOf" srcId="{5C30259C-5C20-8749-BC29-5FFF9C790B3E}" destId="{85D7C0DC-EC65-724C-8D6E-9D4092640507}" srcOrd="2" destOrd="0" presId="urn:microsoft.com/office/officeart/2005/8/layout/orgChart1"/>
    <dgm:cxn modelId="{99C6D0D3-CDCF-E14F-9E12-876A3157AE6F}" type="presParOf" srcId="{5C30259C-5C20-8749-BC29-5FFF9C790B3E}" destId="{A791B415-91A3-E94B-B372-05E6D8BEA204}" srcOrd="3" destOrd="0" presId="urn:microsoft.com/office/officeart/2005/8/layout/orgChart1"/>
    <dgm:cxn modelId="{4696F966-6D17-374D-AC29-03B94234084D}" type="presParOf" srcId="{A791B415-91A3-E94B-B372-05E6D8BEA204}" destId="{326C0A31-6CB5-CB43-9D4B-61F5858586B2}" srcOrd="0" destOrd="0" presId="urn:microsoft.com/office/officeart/2005/8/layout/orgChart1"/>
    <dgm:cxn modelId="{FB73DC75-3403-E745-9CF5-F3E0068A108D}" type="presParOf" srcId="{326C0A31-6CB5-CB43-9D4B-61F5858586B2}" destId="{1CB26F89-F9F3-774A-8A92-3C36F42B0427}" srcOrd="0" destOrd="0" presId="urn:microsoft.com/office/officeart/2005/8/layout/orgChart1"/>
    <dgm:cxn modelId="{6F7ACB45-26B2-5D44-880E-D09C8AA1BC39}" type="presParOf" srcId="{326C0A31-6CB5-CB43-9D4B-61F5858586B2}" destId="{2935E55D-3FBA-C74B-B922-873F77F1F069}" srcOrd="1" destOrd="0" presId="urn:microsoft.com/office/officeart/2005/8/layout/orgChart1"/>
    <dgm:cxn modelId="{04040B71-FA41-2F40-AE46-788049455705}" type="presParOf" srcId="{A791B415-91A3-E94B-B372-05E6D8BEA204}" destId="{D1F2E4CD-EB76-3D43-8534-EB565716B751}" srcOrd="1" destOrd="0" presId="urn:microsoft.com/office/officeart/2005/8/layout/orgChart1"/>
    <dgm:cxn modelId="{4012BC8A-457A-AA4D-B6EC-6DF8A24EB4F6}" type="presParOf" srcId="{A791B415-91A3-E94B-B372-05E6D8BEA204}" destId="{AA1E82CA-C5F8-3A43-9279-9BA3DFE6E882}" srcOrd="2" destOrd="0" presId="urn:microsoft.com/office/officeart/2005/8/layout/orgChart1"/>
    <dgm:cxn modelId="{AB8CC893-4FEC-1244-8D6E-E08980230D33}" type="presParOf" srcId="{5C30259C-5C20-8749-BC29-5FFF9C790B3E}" destId="{996C6DC0-B7A9-274C-BB6E-F40ED0F3F989}" srcOrd="4" destOrd="0" presId="urn:microsoft.com/office/officeart/2005/8/layout/orgChart1"/>
    <dgm:cxn modelId="{D87F3BBF-FF04-9143-A9BA-75E103A6B8D2}" type="presParOf" srcId="{5C30259C-5C20-8749-BC29-5FFF9C790B3E}" destId="{DA66D8A3-D0A4-7A46-8616-C033D86A9548}" srcOrd="5" destOrd="0" presId="urn:microsoft.com/office/officeart/2005/8/layout/orgChart1"/>
    <dgm:cxn modelId="{BC18D489-7431-324B-AF1C-C1FBFF447243}" type="presParOf" srcId="{DA66D8A3-D0A4-7A46-8616-C033D86A9548}" destId="{60C5F5E1-B8A4-F24F-AC44-BF5E521C7B49}" srcOrd="0" destOrd="0" presId="urn:microsoft.com/office/officeart/2005/8/layout/orgChart1"/>
    <dgm:cxn modelId="{C6056BF9-B13A-4C4E-A2D2-3404A4B648ED}" type="presParOf" srcId="{60C5F5E1-B8A4-F24F-AC44-BF5E521C7B49}" destId="{2A327C22-71E9-7445-BBCA-669B5064ED80}" srcOrd="0" destOrd="0" presId="urn:microsoft.com/office/officeart/2005/8/layout/orgChart1"/>
    <dgm:cxn modelId="{6983EB28-A139-0940-8AD8-CD3BE35E5CBB}" type="presParOf" srcId="{60C5F5E1-B8A4-F24F-AC44-BF5E521C7B49}" destId="{65FD630F-4C6A-4B40-8272-41CF3EB165F5}" srcOrd="1" destOrd="0" presId="urn:microsoft.com/office/officeart/2005/8/layout/orgChart1"/>
    <dgm:cxn modelId="{32AED3E3-95B2-6146-B0E2-0A344FC86640}" type="presParOf" srcId="{DA66D8A3-D0A4-7A46-8616-C033D86A9548}" destId="{35705D24-7FC4-064F-B28A-5F2DDA04B99A}" srcOrd="1" destOrd="0" presId="urn:microsoft.com/office/officeart/2005/8/layout/orgChart1"/>
    <dgm:cxn modelId="{BB19F97B-3E7C-9D47-B0A6-29A2CB75AA95}" type="presParOf" srcId="{DA66D8A3-D0A4-7A46-8616-C033D86A9548}" destId="{BEB6962C-AA55-164E-B97E-040B95579C48}" srcOrd="2" destOrd="0" presId="urn:microsoft.com/office/officeart/2005/8/layout/orgChart1"/>
    <dgm:cxn modelId="{95EC0608-BCC7-BC43-9A0D-69C3FE5492E4}" type="presParOf" srcId="{5C30259C-5C20-8749-BC29-5FFF9C790B3E}" destId="{3217858F-EB7C-8948-ADD5-839E45C77633}" srcOrd="6" destOrd="0" presId="urn:microsoft.com/office/officeart/2005/8/layout/orgChart1"/>
    <dgm:cxn modelId="{C6A31938-655C-5B4D-B7B3-2AD0F819007B}" type="presParOf" srcId="{5C30259C-5C20-8749-BC29-5FFF9C790B3E}" destId="{4FDA9D73-F922-454C-A63C-77F4A812BB46}" srcOrd="7" destOrd="0" presId="urn:microsoft.com/office/officeart/2005/8/layout/orgChart1"/>
    <dgm:cxn modelId="{0C3B3B09-D6AF-CD4F-9908-396AE0792A3C}" type="presParOf" srcId="{4FDA9D73-F922-454C-A63C-77F4A812BB46}" destId="{59D13816-90B8-754E-9258-C33DFDCE06E7}" srcOrd="0" destOrd="0" presId="urn:microsoft.com/office/officeart/2005/8/layout/orgChart1"/>
    <dgm:cxn modelId="{79CE0147-9218-AC45-930C-B7C906CF337C}" type="presParOf" srcId="{59D13816-90B8-754E-9258-C33DFDCE06E7}" destId="{ABE559F3-6DF9-FF47-8105-0652EDBC33FC}" srcOrd="0" destOrd="0" presId="urn:microsoft.com/office/officeart/2005/8/layout/orgChart1"/>
    <dgm:cxn modelId="{FF9314C6-0265-6C44-9FE7-BECAB9C6DABF}" type="presParOf" srcId="{59D13816-90B8-754E-9258-C33DFDCE06E7}" destId="{8DED86AC-2F7F-C343-9ACB-140B78677222}" srcOrd="1" destOrd="0" presId="urn:microsoft.com/office/officeart/2005/8/layout/orgChart1"/>
    <dgm:cxn modelId="{F9E8DA5B-8E23-364F-B811-C0B752B25EA3}" type="presParOf" srcId="{4FDA9D73-F922-454C-A63C-77F4A812BB46}" destId="{B87CAA64-5E60-E247-B642-98ECE747FA24}" srcOrd="1" destOrd="0" presId="urn:microsoft.com/office/officeart/2005/8/layout/orgChart1"/>
    <dgm:cxn modelId="{0F9BD1E6-D430-2045-8F88-F6605D498FE6}" type="presParOf" srcId="{4FDA9D73-F922-454C-A63C-77F4A812BB46}" destId="{6CA0F43C-1E35-C54F-A0F1-A99F656C5C3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E9FEE6-5A9B-6A4E-874D-B0376B2A8AEA}"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35C1197C-2B11-E84A-9919-D7C2C16FCAEC}">
      <dgm:prSet phldrT="[Text]"/>
      <dgm:spPr/>
      <dgm:t>
        <a:bodyPr/>
        <a:lstStyle/>
        <a:p>
          <a:r>
            <a:rPr lang="en-US" dirty="0" smtClean="0">
              <a:solidFill>
                <a:schemeClr val="tx1"/>
              </a:solidFill>
            </a:rPr>
            <a:t>STC Board of Directors</a:t>
          </a:r>
          <a:endParaRPr lang="en-US" dirty="0">
            <a:solidFill>
              <a:schemeClr val="tx1"/>
            </a:solidFill>
          </a:endParaRPr>
        </a:p>
      </dgm:t>
    </dgm:pt>
    <dgm:pt modelId="{AB388370-0C80-6C4A-BDD0-42DFBE133B30}" type="parTrans" cxnId="{CA700372-DAF2-BB4F-8087-26BD171D46EC}">
      <dgm:prSet/>
      <dgm:spPr/>
      <dgm:t>
        <a:bodyPr/>
        <a:lstStyle/>
        <a:p>
          <a:endParaRPr lang="en-US"/>
        </a:p>
      </dgm:t>
    </dgm:pt>
    <dgm:pt modelId="{AF2861FC-AFFD-AA4C-8AD8-11BB2439F6AB}" type="sibTrans" cxnId="{CA700372-DAF2-BB4F-8087-26BD171D46EC}">
      <dgm:prSet/>
      <dgm:spPr/>
      <dgm:t>
        <a:bodyPr/>
        <a:lstStyle/>
        <a:p>
          <a:endParaRPr lang="en-US"/>
        </a:p>
      </dgm:t>
    </dgm:pt>
    <dgm:pt modelId="{E03624EB-2F49-714A-A181-09CDF2C7D693}">
      <dgm:prSet phldrT="[Text]"/>
      <dgm:spPr/>
      <dgm:t>
        <a:bodyPr/>
        <a:lstStyle/>
        <a:p>
          <a:r>
            <a:rPr lang="en-US" dirty="0" smtClean="0">
              <a:solidFill>
                <a:srgbClr val="000000"/>
              </a:solidFill>
            </a:rPr>
            <a:t>Youth Director</a:t>
          </a:r>
          <a:r>
            <a:rPr lang="en-US" dirty="0" smtClean="0"/>
            <a:t>	</a:t>
          </a:r>
          <a:endParaRPr lang="en-US" dirty="0"/>
        </a:p>
      </dgm:t>
    </dgm:pt>
    <dgm:pt modelId="{1BB7657C-C3A0-3340-99A4-A29D7DF61FA6}" type="parTrans" cxnId="{C67959B4-9588-1249-80AE-DC9B6C4B7D30}">
      <dgm:prSet/>
      <dgm:spPr/>
      <dgm:t>
        <a:bodyPr/>
        <a:lstStyle/>
        <a:p>
          <a:endParaRPr lang="en-US"/>
        </a:p>
      </dgm:t>
    </dgm:pt>
    <dgm:pt modelId="{3D9D1094-A24A-EC4F-9332-1B19D3FA1FEB}" type="sibTrans" cxnId="{C67959B4-9588-1249-80AE-DC9B6C4B7D30}">
      <dgm:prSet/>
      <dgm:spPr/>
      <dgm:t>
        <a:bodyPr/>
        <a:lstStyle/>
        <a:p>
          <a:endParaRPr lang="en-US"/>
        </a:p>
      </dgm:t>
    </dgm:pt>
    <dgm:pt modelId="{4C311FBF-F9D1-F945-AA35-B31BB935E6CA}" type="asst">
      <dgm:prSet phldrT="[Text]"/>
      <dgm:spPr/>
      <dgm:t>
        <a:bodyPr/>
        <a:lstStyle/>
        <a:p>
          <a:r>
            <a:rPr lang="en-US" dirty="0" smtClean="0">
              <a:solidFill>
                <a:schemeClr val="tx1"/>
              </a:solidFill>
            </a:rPr>
            <a:t>WSU Liaison</a:t>
          </a:r>
          <a:endParaRPr lang="en-US" dirty="0">
            <a:solidFill>
              <a:schemeClr val="tx1"/>
            </a:solidFill>
          </a:endParaRPr>
        </a:p>
      </dgm:t>
    </dgm:pt>
    <dgm:pt modelId="{F54A14BC-54EC-FC48-8F29-92EFEC1EF1FB}" type="sibTrans" cxnId="{AB9C4CEC-E392-7944-951A-061CAC8F5BA6}">
      <dgm:prSet/>
      <dgm:spPr/>
      <dgm:t>
        <a:bodyPr/>
        <a:lstStyle/>
        <a:p>
          <a:endParaRPr lang="en-US"/>
        </a:p>
      </dgm:t>
    </dgm:pt>
    <dgm:pt modelId="{F9C3208E-25A1-F047-AAE8-021B8AC5F8D0}" type="parTrans" cxnId="{AB9C4CEC-E392-7944-951A-061CAC8F5BA6}">
      <dgm:prSet/>
      <dgm:spPr/>
      <dgm:t>
        <a:bodyPr/>
        <a:lstStyle/>
        <a:p>
          <a:endParaRPr lang="en-US"/>
        </a:p>
      </dgm:t>
    </dgm:pt>
    <dgm:pt modelId="{DA762868-26C8-744F-BE3D-EEE1380B0CB9}">
      <dgm:prSet phldrT="[Text]"/>
      <dgm:spPr/>
      <dgm:t>
        <a:bodyPr/>
        <a:lstStyle/>
        <a:p>
          <a:r>
            <a:rPr lang="en-US" dirty="0" smtClean="0">
              <a:solidFill>
                <a:srgbClr val="000000"/>
              </a:solidFill>
            </a:rPr>
            <a:t>Team Mom</a:t>
          </a:r>
          <a:endParaRPr lang="en-US" dirty="0">
            <a:solidFill>
              <a:srgbClr val="000000"/>
            </a:solidFill>
          </a:endParaRPr>
        </a:p>
      </dgm:t>
    </dgm:pt>
    <dgm:pt modelId="{179012D2-9D0D-2F4D-B213-6C93AD79C955}" type="parTrans" cxnId="{522FD1F0-2747-EB4C-9FDA-FE2074C7DC0F}">
      <dgm:prSet/>
      <dgm:spPr/>
      <dgm:t>
        <a:bodyPr/>
        <a:lstStyle/>
        <a:p>
          <a:endParaRPr lang="en-US"/>
        </a:p>
      </dgm:t>
    </dgm:pt>
    <dgm:pt modelId="{1B8B5647-4ECB-344B-81C7-00630741D303}" type="sibTrans" cxnId="{522FD1F0-2747-EB4C-9FDA-FE2074C7DC0F}">
      <dgm:prSet/>
      <dgm:spPr/>
      <dgm:t>
        <a:bodyPr/>
        <a:lstStyle/>
        <a:p>
          <a:endParaRPr lang="en-US"/>
        </a:p>
      </dgm:t>
    </dgm:pt>
    <dgm:pt modelId="{51766DB3-4297-3B4C-8C3A-D0AE8743019E}">
      <dgm:prSet phldrT="[Text]"/>
      <dgm:spPr/>
      <dgm:t>
        <a:bodyPr/>
        <a:lstStyle/>
        <a:p>
          <a:r>
            <a:rPr lang="en-US" dirty="0" smtClean="0">
              <a:solidFill>
                <a:srgbClr val="000000"/>
              </a:solidFill>
            </a:rPr>
            <a:t>Coaches</a:t>
          </a:r>
          <a:endParaRPr lang="en-US" dirty="0">
            <a:solidFill>
              <a:srgbClr val="000000"/>
            </a:solidFill>
          </a:endParaRPr>
        </a:p>
      </dgm:t>
    </dgm:pt>
    <dgm:pt modelId="{E9C7D92D-6DD9-F243-9129-E5F97E117876}" type="parTrans" cxnId="{526DDE92-5F7E-2740-8905-515681397FB7}">
      <dgm:prSet/>
      <dgm:spPr/>
      <dgm:t>
        <a:bodyPr/>
        <a:lstStyle/>
        <a:p>
          <a:endParaRPr lang="en-US"/>
        </a:p>
      </dgm:t>
    </dgm:pt>
    <dgm:pt modelId="{10DBC1F7-4611-2044-94C3-92243F034A6C}" type="sibTrans" cxnId="{526DDE92-5F7E-2740-8905-515681397FB7}">
      <dgm:prSet/>
      <dgm:spPr/>
      <dgm:t>
        <a:bodyPr/>
        <a:lstStyle/>
        <a:p>
          <a:endParaRPr lang="en-US"/>
        </a:p>
      </dgm:t>
    </dgm:pt>
    <dgm:pt modelId="{2FD0FE9A-D6AD-D348-9E51-E7D6A4E6C401}">
      <dgm:prSet phldrT="[Text]"/>
      <dgm:spPr/>
      <dgm:t>
        <a:bodyPr/>
        <a:lstStyle/>
        <a:p>
          <a:r>
            <a:rPr lang="en-US" dirty="0" err="1" smtClean="0">
              <a:solidFill>
                <a:srgbClr val="000000"/>
              </a:solidFill>
            </a:rPr>
            <a:t>Asst</a:t>
          </a:r>
          <a:r>
            <a:rPr lang="en-US" dirty="0" smtClean="0">
              <a:solidFill>
                <a:srgbClr val="000000"/>
              </a:solidFill>
            </a:rPr>
            <a:t> Team Mom(s)</a:t>
          </a:r>
          <a:endParaRPr lang="en-US" dirty="0">
            <a:solidFill>
              <a:srgbClr val="000000"/>
            </a:solidFill>
          </a:endParaRPr>
        </a:p>
      </dgm:t>
    </dgm:pt>
    <dgm:pt modelId="{76761C9A-2C3C-DD4B-B122-BB88FDC674B3}" type="parTrans" cxnId="{FA49E5DA-6AF7-BF48-B3A8-0986B5E597F2}">
      <dgm:prSet/>
      <dgm:spPr/>
      <dgm:t>
        <a:bodyPr/>
        <a:lstStyle/>
        <a:p>
          <a:endParaRPr lang="en-US"/>
        </a:p>
      </dgm:t>
    </dgm:pt>
    <dgm:pt modelId="{3BEA9FB3-A717-744B-AAB9-680ADE1FD8DC}" type="sibTrans" cxnId="{FA49E5DA-6AF7-BF48-B3A8-0986B5E597F2}">
      <dgm:prSet/>
      <dgm:spPr/>
      <dgm:t>
        <a:bodyPr/>
        <a:lstStyle/>
        <a:p>
          <a:endParaRPr lang="en-US"/>
        </a:p>
      </dgm:t>
    </dgm:pt>
    <dgm:pt modelId="{662A436F-AD73-8846-9D59-DD139A44C1DB}" type="pres">
      <dgm:prSet presAssocID="{45E9FEE6-5A9B-6A4E-874D-B0376B2A8AEA}" presName="hierChild1" presStyleCnt="0">
        <dgm:presLayoutVars>
          <dgm:orgChart val="1"/>
          <dgm:chPref val="1"/>
          <dgm:dir/>
          <dgm:animOne val="branch"/>
          <dgm:animLvl val="lvl"/>
          <dgm:resizeHandles/>
        </dgm:presLayoutVars>
      </dgm:prSet>
      <dgm:spPr/>
      <dgm:t>
        <a:bodyPr/>
        <a:lstStyle/>
        <a:p>
          <a:endParaRPr lang="en-US"/>
        </a:p>
      </dgm:t>
    </dgm:pt>
    <dgm:pt modelId="{8B274F9E-C033-534F-AEDF-DF39118C25B9}" type="pres">
      <dgm:prSet presAssocID="{35C1197C-2B11-E84A-9919-D7C2C16FCAEC}" presName="hierRoot1" presStyleCnt="0">
        <dgm:presLayoutVars>
          <dgm:hierBranch val="init"/>
        </dgm:presLayoutVars>
      </dgm:prSet>
      <dgm:spPr/>
    </dgm:pt>
    <dgm:pt modelId="{83751958-620E-8341-912A-A778C6DF7E7E}" type="pres">
      <dgm:prSet presAssocID="{35C1197C-2B11-E84A-9919-D7C2C16FCAEC}" presName="rootComposite1" presStyleCnt="0"/>
      <dgm:spPr/>
    </dgm:pt>
    <dgm:pt modelId="{78A3CD72-3794-594B-8818-A6B72FE2004A}" type="pres">
      <dgm:prSet presAssocID="{35C1197C-2B11-E84A-9919-D7C2C16FCAEC}" presName="rootText1" presStyleLbl="node0" presStyleIdx="0" presStyleCnt="1" custScaleX="118239" custScaleY="152234" custLinFactX="-4394" custLinFactNeighborX="-100000" custLinFactNeighborY="-330">
        <dgm:presLayoutVars>
          <dgm:chPref val="3"/>
        </dgm:presLayoutVars>
      </dgm:prSet>
      <dgm:spPr/>
      <dgm:t>
        <a:bodyPr/>
        <a:lstStyle/>
        <a:p>
          <a:endParaRPr lang="en-US"/>
        </a:p>
      </dgm:t>
    </dgm:pt>
    <dgm:pt modelId="{01EB651E-C310-8A40-BC53-6BC7F19A4997}" type="pres">
      <dgm:prSet presAssocID="{35C1197C-2B11-E84A-9919-D7C2C16FCAEC}" presName="rootConnector1" presStyleLbl="node1" presStyleIdx="0" presStyleCnt="0"/>
      <dgm:spPr/>
      <dgm:t>
        <a:bodyPr/>
        <a:lstStyle/>
        <a:p>
          <a:endParaRPr lang="en-US"/>
        </a:p>
      </dgm:t>
    </dgm:pt>
    <dgm:pt modelId="{FC9BE8A9-DF96-9048-A008-18F79AD1795B}" type="pres">
      <dgm:prSet presAssocID="{35C1197C-2B11-E84A-9919-D7C2C16FCAEC}" presName="hierChild2" presStyleCnt="0"/>
      <dgm:spPr/>
    </dgm:pt>
    <dgm:pt modelId="{EE645515-1ED2-134A-B18E-853A3B7CCA54}" type="pres">
      <dgm:prSet presAssocID="{35C1197C-2B11-E84A-9919-D7C2C16FCAEC}" presName="hierChild3" presStyleCnt="0"/>
      <dgm:spPr/>
    </dgm:pt>
    <dgm:pt modelId="{5A16D6C2-8F7C-9441-B266-9B63F91A6088}" type="pres">
      <dgm:prSet presAssocID="{F9C3208E-25A1-F047-AAE8-021B8AC5F8D0}" presName="Name111" presStyleLbl="parChTrans1D2" presStyleIdx="0" presStyleCnt="1"/>
      <dgm:spPr/>
      <dgm:t>
        <a:bodyPr/>
        <a:lstStyle/>
        <a:p>
          <a:endParaRPr lang="en-US"/>
        </a:p>
      </dgm:t>
    </dgm:pt>
    <dgm:pt modelId="{E18FD9EE-CC2E-0745-929D-29EEAA2F5CA3}" type="pres">
      <dgm:prSet presAssocID="{4C311FBF-F9D1-F945-AA35-B31BB935E6CA}" presName="hierRoot3" presStyleCnt="0">
        <dgm:presLayoutVars>
          <dgm:hierBranch val="init"/>
        </dgm:presLayoutVars>
      </dgm:prSet>
      <dgm:spPr/>
    </dgm:pt>
    <dgm:pt modelId="{31BB21D0-0C82-1B4D-827F-AE8F7489E695}" type="pres">
      <dgm:prSet presAssocID="{4C311FBF-F9D1-F945-AA35-B31BB935E6CA}" presName="rootComposite3" presStyleCnt="0"/>
      <dgm:spPr/>
    </dgm:pt>
    <dgm:pt modelId="{833C5347-91AD-BC4A-9D3F-D22BC81565F1}" type="pres">
      <dgm:prSet presAssocID="{4C311FBF-F9D1-F945-AA35-B31BB935E6CA}" presName="rootText3" presStyleLbl="asst1" presStyleIdx="0" presStyleCnt="1" custLinFactNeighborX="30216" custLinFactNeighborY="-2418">
        <dgm:presLayoutVars>
          <dgm:chPref val="3"/>
        </dgm:presLayoutVars>
      </dgm:prSet>
      <dgm:spPr/>
      <dgm:t>
        <a:bodyPr/>
        <a:lstStyle/>
        <a:p>
          <a:endParaRPr lang="en-US"/>
        </a:p>
      </dgm:t>
    </dgm:pt>
    <dgm:pt modelId="{3C6778A6-3418-E74E-9D0B-F77480492C38}" type="pres">
      <dgm:prSet presAssocID="{4C311FBF-F9D1-F945-AA35-B31BB935E6CA}" presName="rootConnector3" presStyleLbl="asst1" presStyleIdx="0" presStyleCnt="1"/>
      <dgm:spPr/>
      <dgm:t>
        <a:bodyPr/>
        <a:lstStyle/>
        <a:p>
          <a:endParaRPr lang="en-US"/>
        </a:p>
      </dgm:t>
    </dgm:pt>
    <dgm:pt modelId="{D3C57E56-89C1-0B46-BAD6-4829497C6922}" type="pres">
      <dgm:prSet presAssocID="{4C311FBF-F9D1-F945-AA35-B31BB935E6CA}" presName="hierChild6" presStyleCnt="0"/>
      <dgm:spPr/>
    </dgm:pt>
    <dgm:pt modelId="{EBF85ED1-4C2D-2840-AF7D-F413C9AC338C}" type="pres">
      <dgm:prSet presAssocID="{1BB7657C-C3A0-3340-99A4-A29D7DF61FA6}" presName="Name37" presStyleLbl="parChTrans1D3" presStyleIdx="0" presStyleCnt="1"/>
      <dgm:spPr/>
      <dgm:t>
        <a:bodyPr/>
        <a:lstStyle/>
        <a:p>
          <a:endParaRPr lang="en-US"/>
        </a:p>
      </dgm:t>
    </dgm:pt>
    <dgm:pt modelId="{FFF5877A-56BB-5542-9CBC-13DA27445B72}" type="pres">
      <dgm:prSet presAssocID="{E03624EB-2F49-714A-A181-09CDF2C7D693}" presName="hierRoot2" presStyleCnt="0">
        <dgm:presLayoutVars>
          <dgm:hierBranch val="init"/>
        </dgm:presLayoutVars>
      </dgm:prSet>
      <dgm:spPr/>
    </dgm:pt>
    <dgm:pt modelId="{943FAED5-7FA4-A34A-963B-AEF90CB2831A}" type="pres">
      <dgm:prSet presAssocID="{E03624EB-2F49-714A-A181-09CDF2C7D693}" presName="rootComposite" presStyleCnt="0"/>
      <dgm:spPr/>
    </dgm:pt>
    <dgm:pt modelId="{CEBF1B01-A96E-234B-91EA-440558435CAE}" type="pres">
      <dgm:prSet presAssocID="{E03624EB-2F49-714A-A181-09CDF2C7D693}" presName="rootText" presStyleLbl="node3" presStyleIdx="0" presStyleCnt="1" custLinFactNeighborX="31425">
        <dgm:presLayoutVars>
          <dgm:chPref val="3"/>
        </dgm:presLayoutVars>
      </dgm:prSet>
      <dgm:spPr/>
      <dgm:t>
        <a:bodyPr/>
        <a:lstStyle/>
        <a:p>
          <a:endParaRPr lang="en-US"/>
        </a:p>
      </dgm:t>
    </dgm:pt>
    <dgm:pt modelId="{8390002B-D7DC-F94D-82B2-824D6420DBFE}" type="pres">
      <dgm:prSet presAssocID="{E03624EB-2F49-714A-A181-09CDF2C7D693}" presName="rootConnector" presStyleLbl="node3" presStyleIdx="0" presStyleCnt="1"/>
      <dgm:spPr/>
      <dgm:t>
        <a:bodyPr/>
        <a:lstStyle/>
        <a:p>
          <a:endParaRPr lang="en-US"/>
        </a:p>
      </dgm:t>
    </dgm:pt>
    <dgm:pt modelId="{962B68EC-2EFC-4342-B4DB-814DD7A520CA}" type="pres">
      <dgm:prSet presAssocID="{E03624EB-2F49-714A-A181-09CDF2C7D693}" presName="hierChild4" presStyleCnt="0"/>
      <dgm:spPr/>
    </dgm:pt>
    <dgm:pt modelId="{31404072-4034-2A41-B507-8A5036C0B091}" type="pres">
      <dgm:prSet presAssocID="{E9C7D92D-6DD9-F243-9129-E5F97E117876}" presName="Name37" presStyleLbl="parChTrans1D4" presStyleIdx="0" presStyleCnt="3"/>
      <dgm:spPr/>
      <dgm:t>
        <a:bodyPr/>
        <a:lstStyle/>
        <a:p>
          <a:endParaRPr lang="en-US"/>
        </a:p>
      </dgm:t>
    </dgm:pt>
    <dgm:pt modelId="{81FB7B58-ABA1-E143-AE17-BE21E84E4065}" type="pres">
      <dgm:prSet presAssocID="{51766DB3-4297-3B4C-8C3A-D0AE8743019E}" presName="hierRoot2" presStyleCnt="0">
        <dgm:presLayoutVars>
          <dgm:hierBranch val="init"/>
        </dgm:presLayoutVars>
      </dgm:prSet>
      <dgm:spPr/>
    </dgm:pt>
    <dgm:pt modelId="{DCCFA411-ECCD-CE44-8D37-F262ADF21410}" type="pres">
      <dgm:prSet presAssocID="{51766DB3-4297-3B4C-8C3A-D0AE8743019E}" presName="rootComposite" presStyleCnt="0"/>
      <dgm:spPr/>
    </dgm:pt>
    <dgm:pt modelId="{45B3B90A-596E-AE4F-885F-4D0B87DEADB1}" type="pres">
      <dgm:prSet presAssocID="{51766DB3-4297-3B4C-8C3A-D0AE8743019E}" presName="rootText" presStyleLbl="node4" presStyleIdx="0" presStyleCnt="3" custLinFactX="96296" custLinFactNeighborX="100000" custLinFactNeighborY="-17181">
        <dgm:presLayoutVars>
          <dgm:chPref val="3"/>
        </dgm:presLayoutVars>
      </dgm:prSet>
      <dgm:spPr/>
      <dgm:t>
        <a:bodyPr/>
        <a:lstStyle/>
        <a:p>
          <a:endParaRPr lang="en-US"/>
        </a:p>
      </dgm:t>
    </dgm:pt>
    <dgm:pt modelId="{4CFF0C10-B972-7B43-B21F-9C2A343F91BB}" type="pres">
      <dgm:prSet presAssocID="{51766DB3-4297-3B4C-8C3A-D0AE8743019E}" presName="rootConnector" presStyleLbl="node4" presStyleIdx="0" presStyleCnt="3"/>
      <dgm:spPr/>
      <dgm:t>
        <a:bodyPr/>
        <a:lstStyle/>
        <a:p>
          <a:endParaRPr lang="en-US"/>
        </a:p>
      </dgm:t>
    </dgm:pt>
    <dgm:pt modelId="{F893C6EF-DAA3-5F49-A989-F4E458AF693E}" type="pres">
      <dgm:prSet presAssocID="{51766DB3-4297-3B4C-8C3A-D0AE8743019E}" presName="hierChild4" presStyleCnt="0"/>
      <dgm:spPr/>
    </dgm:pt>
    <dgm:pt modelId="{9D54EAFD-A73A-E543-BBA3-2B23E66C0A52}" type="pres">
      <dgm:prSet presAssocID="{51766DB3-4297-3B4C-8C3A-D0AE8743019E}" presName="hierChild5" presStyleCnt="0"/>
      <dgm:spPr/>
    </dgm:pt>
    <dgm:pt modelId="{92EBE7ED-C84D-7D45-A49D-90BA1EAB4D54}" type="pres">
      <dgm:prSet presAssocID="{179012D2-9D0D-2F4D-B213-6C93AD79C955}" presName="Name37" presStyleLbl="parChTrans1D4" presStyleIdx="1" presStyleCnt="3"/>
      <dgm:spPr/>
      <dgm:t>
        <a:bodyPr/>
        <a:lstStyle/>
        <a:p>
          <a:endParaRPr lang="en-US"/>
        </a:p>
      </dgm:t>
    </dgm:pt>
    <dgm:pt modelId="{687D7B9F-B33C-C046-BAE1-60C63CBBD773}" type="pres">
      <dgm:prSet presAssocID="{DA762868-26C8-744F-BE3D-EEE1380B0CB9}" presName="hierRoot2" presStyleCnt="0">
        <dgm:presLayoutVars>
          <dgm:hierBranch val="init"/>
        </dgm:presLayoutVars>
      </dgm:prSet>
      <dgm:spPr/>
    </dgm:pt>
    <dgm:pt modelId="{7D583634-F77E-2B4A-83CC-D0FC767403C3}" type="pres">
      <dgm:prSet presAssocID="{DA762868-26C8-744F-BE3D-EEE1380B0CB9}" presName="rootComposite" presStyleCnt="0"/>
      <dgm:spPr/>
    </dgm:pt>
    <dgm:pt modelId="{5A2DF49D-2274-8241-98D1-599CE1B39F35}" type="pres">
      <dgm:prSet presAssocID="{DA762868-26C8-744F-BE3D-EEE1380B0CB9}" presName="rootText" presStyleLbl="node4" presStyleIdx="1" presStyleCnt="3" custLinFactX="-28952" custLinFactNeighborX="-100000" custLinFactNeighborY="-13788">
        <dgm:presLayoutVars>
          <dgm:chPref val="3"/>
        </dgm:presLayoutVars>
      </dgm:prSet>
      <dgm:spPr/>
      <dgm:t>
        <a:bodyPr/>
        <a:lstStyle/>
        <a:p>
          <a:endParaRPr lang="en-US"/>
        </a:p>
      </dgm:t>
    </dgm:pt>
    <dgm:pt modelId="{12914F17-AEC8-E848-9B65-621427F8CCF3}" type="pres">
      <dgm:prSet presAssocID="{DA762868-26C8-744F-BE3D-EEE1380B0CB9}" presName="rootConnector" presStyleLbl="node4" presStyleIdx="1" presStyleCnt="3"/>
      <dgm:spPr/>
      <dgm:t>
        <a:bodyPr/>
        <a:lstStyle/>
        <a:p>
          <a:endParaRPr lang="en-US"/>
        </a:p>
      </dgm:t>
    </dgm:pt>
    <dgm:pt modelId="{2814933C-FFD6-BF42-8B93-29712B994BAA}" type="pres">
      <dgm:prSet presAssocID="{DA762868-26C8-744F-BE3D-EEE1380B0CB9}" presName="hierChild4" presStyleCnt="0"/>
      <dgm:spPr/>
    </dgm:pt>
    <dgm:pt modelId="{4D394828-E9E3-2449-B87A-82778FD19064}" type="pres">
      <dgm:prSet presAssocID="{76761C9A-2C3C-DD4B-B122-BB88FDC674B3}" presName="Name37" presStyleLbl="parChTrans1D4" presStyleIdx="2" presStyleCnt="3"/>
      <dgm:spPr/>
      <dgm:t>
        <a:bodyPr/>
        <a:lstStyle/>
        <a:p>
          <a:endParaRPr lang="en-US"/>
        </a:p>
      </dgm:t>
    </dgm:pt>
    <dgm:pt modelId="{CDB94FAF-31B8-B94D-A7A9-2719BF401404}" type="pres">
      <dgm:prSet presAssocID="{2FD0FE9A-D6AD-D348-9E51-E7D6A4E6C401}" presName="hierRoot2" presStyleCnt="0">
        <dgm:presLayoutVars>
          <dgm:hierBranch val="init"/>
        </dgm:presLayoutVars>
      </dgm:prSet>
      <dgm:spPr/>
    </dgm:pt>
    <dgm:pt modelId="{56321CAE-D1D8-F94B-888E-AAE3BE532E47}" type="pres">
      <dgm:prSet presAssocID="{2FD0FE9A-D6AD-D348-9E51-E7D6A4E6C401}" presName="rootComposite" presStyleCnt="0"/>
      <dgm:spPr/>
    </dgm:pt>
    <dgm:pt modelId="{665C5525-46CB-D44A-9C9E-8EED28E1D7F3}" type="pres">
      <dgm:prSet presAssocID="{2FD0FE9A-D6AD-D348-9E51-E7D6A4E6C401}" presName="rootText" presStyleLbl="node4" presStyleIdx="2" presStyleCnt="3" custScaleX="92601" custScaleY="67426" custLinFactX="-52074" custLinFactNeighborX="-100000" custLinFactNeighborY="-15080">
        <dgm:presLayoutVars>
          <dgm:chPref val="3"/>
        </dgm:presLayoutVars>
      </dgm:prSet>
      <dgm:spPr/>
      <dgm:t>
        <a:bodyPr/>
        <a:lstStyle/>
        <a:p>
          <a:endParaRPr lang="en-US"/>
        </a:p>
      </dgm:t>
    </dgm:pt>
    <dgm:pt modelId="{56D81A1D-0698-C444-AEF2-C4AD7B267C6C}" type="pres">
      <dgm:prSet presAssocID="{2FD0FE9A-D6AD-D348-9E51-E7D6A4E6C401}" presName="rootConnector" presStyleLbl="node4" presStyleIdx="2" presStyleCnt="3"/>
      <dgm:spPr/>
      <dgm:t>
        <a:bodyPr/>
        <a:lstStyle/>
        <a:p>
          <a:endParaRPr lang="en-US"/>
        </a:p>
      </dgm:t>
    </dgm:pt>
    <dgm:pt modelId="{9E87983D-CBD0-B047-9A60-34846F0441B2}" type="pres">
      <dgm:prSet presAssocID="{2FD0FE9A-D6AD-D348-9E51-E7D6A4E6C401}" presName="hierChild4" presStyleCnt="0"/>
      <dgm:spPr/>
    </dgm:pt>
    <dgm:pt modelId="{5F132DD1-B8DD-6D4D-BF89-6B1B59A6BB4B}" type="pres">
      <dgm:prSet presAssocID="{2FD0FE9A-D6AD-D348-9E51-E7D6A4E6C401}" presName="hierChild5" presStyleCnt="0"/>
      <dgm:spPr/>
    </dgm:pt>
    <dgm:pt modelId="{CE9FD29F-A612-D446-830A-CD67556595F1}" type="pres">
      <dgm:prSet presAssocID="{DA762868-26C8-744F-BE3D-EEE1380B0CB9}" presName="hierChild5" presStyleCnt="0"/>
      <dgm:spPr/>
    </dgm:pt>
    <dgm:pt modelId="{2F35442E-691A-F047-B484-8C870C555189}" type="pres">
      <dgm:prSet presAssocID="{E03624EB-2F49-714A-A181-09CDF2C7D693}" presName="hierChild5" presStyleCnt="0"/>
      <dgm:spPr/>
    </dgm:pt>
    <dgm:pt modelId="{87B69140-2BF9-B548-962A-11FAFFE7A83A}" type="pres">
      <dgm:prSet presAssocID="{4C311FBF-F9D1-F945-AA35-B31BB935E6CA}" presName="hierChild7" presStyleCnt="0"/>
      <dgm:spPr/>
    </dgm:pt>
  </dgm:ptLst>
  <dgm:cxnLst>
    <dgm:cxn modelId="{1F193AFA-4C2E-F046-AABB-DC8747C84C3F}" type="presOf" srcId="{DA762868-26C8-744F-BE3D-EEE1380B0CB9}" destId="{12914F17-AEC8-E848-9B65-621427F8CCF3}" srcOrd="1" destOrd="0" presId="urn:microsoft.com/office/officeart/2005/8/layout/orgChart1"/>
    <dgm:cxn modelId="{CE957215-8EAF-E645-8087-5F641B813DA3}" type="presOf" srcId="{179012D2-9D0D-2F4D-B213-6C93AD79C955}" destId="{92EBE7ED-C84D-7D45-A49D-90BA1EAB4D54}" srcOrd="0" destOrd="0" presId="urn:microsoft.com/office/officeart/2005/8/layout/orgChart1"/>
    <dgm:cxn modelId="{1BC0F45E-1B71-0543-BE40-4E9A92AB50CE}" type="presOf" srcId="{DA762868-26C8-744F-BE3D-EEE1380B0CB9}" destId="{5A2DF49D-2274-8241-98D1-599CE1B39F35}" srcOrd="0" destOrd="0" presId="urn:microsoft.com/office/officeart/2005/8/layout/orgChart1"/>
    <dgm:cxn modelId="{BE9EB6C2-DEDA-4F40-BB04-8B7730C8307B}" type="presOf" srcId="{2FD0FE9A-D6AD-D348-9E51-E7D6A4E6C401}" destId="{665C5525-46CB-D44A-9C9E-8EED28E1D7F3}" srcOrd="0" destOrd="0" presId="urn:microsoft.com/office/officeart/2005/8/layout/orgChart1"/>
    <dgm:cxn modelId="{7A67854F-054B-AA41-AAAB-2C4A708362AD}" type="presOf" srcId="{4C311FBF-F9D1-F945-AA35-B31BB935E6CA}" destId="{3C6778A6-3418-E74E-9D0B-F77480492C38}" srcOrd="1" destOrd="0" presId="urn:microsoft.com/office/officeart/2005/8/layout/orgChart1"/>
    <dgm:cxn modelId="{AB9C4CEC-E392-7944-951A-061CAC8F5BA6}" srcId="{35C1197C-2B11-E84A-9919-D7C2C16FCAEC}" destId="{4C311FBF-F9D1-F945-AA35-B31BB935E6CA}" srcOrd="0" destOrd="0" parTransId="{F9C3208E-25A1-F047-AAE8-021B8AC5F8D0}" sibTransId="{F54A14BC-54EC-FC48-8F29-92EFEC1EF1FB}"/>
    <dgm:cxn modelId="{09620CE6-32DA-F64F-848A-8369A3404A6D}" type="presOf" srcId="{F9C3208E-25A1-F047-AAE8-021B8AC5F8D0}" destId="{5A16D6C2-8F7C-9441-B266-9B63F91A6088}" srcOrd="0" destOrd="0" presId="urn:microsoft.com/office/officeart/2005/8/layout/orgChart1"/>
    <dgm:cxn modelId="{526DDE92-5F7E-2740-8905-515681397FB7}" srcId="{E03624EB-2F49-714A-A181-09CDF2C7D693}" destId="{51766DB3-4297-3B4C-8C3A-D0AE8743019E}" srcOrd="0" destOrd="0" parTransId="{E9C7D92D-6DD9-F243-9129-E5F97E117876}" sibTransId="{10DBC1F7-4611-2044-94C3-92243F034A6C}"/>
    <dgm:cxn modelId="{FA49E5DA-6AF7-BF48-B3A8-0986B5E597F2}" srcId="{DA762868-26C8-744F-BE3D-EEE1380B0CB9}" destId="{2FD0FE9A-D6AD-D348-9E51-E7D6A4E6C401}" srcOrd="0" destOrd="0" parTransId="{76761C9A-2C3C-DD4B-B122-BB88FDC674B3}" sibTransId="{3BEA9FB3-A717-744B-AAB9-680ADE1FD8DC}"/>
    <dgm:cxn modelId="{D0EBAFC0-08AC-2D49-8023-B549A314B75C}" type="presOf" srcId="{51766DB3-4297-3B4C-8C3A-D0AE8743019E}" destId="{4CFF0C10-B972-7B43-B21F-9C2A343F91BB}" srcOrd="1" destOrd="0" presId="urn:microsoft.com/office/officeart/2005/8/layout/orgChart1"/>
    <dgm:cxn modelId="{39CEF8FD-C4F6-1A4D-A9B1-1722CC70D9ED}" type="presOf" srcId="{35C1197C-2B11-E84A-9919-D7C2C16FCAEC}" destId="{78A3CD72-3794-594B-8818-A6B72FE2004A}" srcOrd="0" destOrd="0" presId="urn:microsoft.com/office/officeart/2005/8/layout/orgChart1"/>
    <dgm:cxn modelId="{6B1B6CC2-09F9-634E-914E-5B72F565EE84}" type="presOf" srcId="{1BB7657C-C3A0-3340-99A4-A29D7DF61FA6}" destId="{EBF85ED1-4C2D-2840-AF7D-F413C9AC338C}" srcOrd="0" destOrd="0" presId="urn:microsoft.com/office/officeart/2005/8/layout/orgChart1"/>
    <dgm:cxn modelId="{3E57E4E2-0A9F-3646-B23C-49A709ED86A9}" type="presOf" srcId="{2FD0FE9A-D6AD-D348-9E51-E7D6A4E6C401}" destId="{56D81A1D-0698-C444-AEF2-C4AD7B267C6C}" srcOrd="1" destOrd="0" presId="urn:microsoft.com/office/officeart/2005/8/layout/orgChart1"/>
    <dgm:cxn modelId="{D4EEB464-68F4-8F40-921E-B8AC6C682ADE}" type="presOf" srcId="{76761C9A-2C3C-DD4B-B122-BB88FDC674B3}" destId="{4D394828-E9E3-2449-B87A-82778FD19064}" srcOrd="0" destOrd="0" presId="urn:microsoft.com/office/officeart/2005/8/layout/orgChart1"/>
    <dgm:cxn modelId="{59D2B765-D42F-DF41-BCD4-D7C13320F5F8}" type="presOf" srcId="{51766DB3-4297-3B4C-8C3A-D0AE8743019E}" destId="{45B3B90A-596E-AE4F-885F-4D0B87DEADB1}" srcOrd="0" destOrd="0" presId="urn:microsoft.com/office/officeart/2005/8/layout/orgChart1"/>
    <dgm:cxn modelId="{8BFB88D0-2ECA-FC4A-BD1E-94986578C615}" type="presOf" srcId="{45E9FEE6-5A9B-6A4E-874D-B0376B2A8AEA}" destId="{662A436F-AD73-8846-9D59-DD139A44C1DB}" srcOrd="0" destOrd="0" presId="urn:microsoft.com/office/officeart/2005/8/layout/orgChart1"/>
    <dgm:cxn modelId="{9D3A404A-EB63-B242-B8FA-4FF9C1BAD6CB}" type="presOf" srcId="{35C1197C-2B11-E84A-9919-D7C2C16FCAEC}" destId="{01EB651E-C310-8A40-BC53-6BC7F19A4997}" srcOrd="1" destOrd="0" presId="urn:microsoft.com/office/officeart/2005/8/layout/orgChart1"/>
    <dgm:cxn modelId="{293EB035-F2FB-5B49-A949-23C6A713B6F7}" type="presOf" srcId="{E9C7D92D-6DD9-F243-9129-E5F97E117876}" destId="{31404072-4034-2A41-B507-8A5036C0B091}" srcOrd="0" destOrd="0" presId="urn:microsoft.com/office/officeart/2005/8/layout/orgChart1"/>
    <dgm:cxn modelId="{346F08EC-DAFB-544F-860D-88E16B5C4593}" type="presOf" srcId="{4C311FBF-F9D1-F945-AA35-B31BB935E6CA}" destId="{833C5347-91AD-BC4A-9D3F-D22BC81565F1}" srcOrd="0" destOrd="0" presId="urn:microsoft.com/office/officeart/2005/8/layout/orgChart1"/>
    <dgm:cxn modelId="{87EA8083-46DF-7343-9D09-DB96B6334C3F}" type="presOf" srcId="{E03624EB-2F49-714A-A181-09CDF2C7D693}" destId="{CEBF1B01-A96E-234B-91EA-440558435CAE}" srcOrd="0" destOrd="0" presId="urn:microsoft.com/office/officeart/2005/8/layout/orgChart1"/>
    <dgm:cxn modelId="{CA700372-DAF2-BB4F-8087-26BD171D46EC}" srcId="{45E9FEE6-5A9B-6A4E-874D-B0376B2A8AEA}" destId="{35C1197C-2B11-E84A-9919-D7C2C16FCAEC}" srcOrd="0" destOrd="0" parTransId="{AB388370-0C80-6C4A-BDD0-42DFBE133B30}" sibTransId="{AF2861FC-AFFD-AA4C-8AD8-11BB2439F6AB}"/>
    <dgm:cxn modelId="{1C74553B-B220-D141-A41E-C3B73F2D2DB4}" type="presOf" srcId="{E03624EB-2F49-714A-A181-09CDF2C7D693}" destId="{8390002B-D7DC-F94D-82B2-824D6420DBFE}" srcOrd="1" destOrd="0" presId="urn:microsoft.com/office/officeart/2005/8/layout/orgChart1"/>
    <dgm:cxn modelId="{522FD1F0-2747-EB4C-9FDA-FE2074C7DC0F}" srcId="{E03624EB-2F49-714A-A181-09CDF2C7D693}" destId="{DA762868-26C8-744F-BE3D-EEE1380B0CB9}" srcOrd="1" destOrd="0" parTransId="{179012D2-9D0D-2F4D-B213-6C93AD79C955}" sibTransId="{1B8B5647-4ECB-344B-81C7-00630741D303}"/>
    <dgm:cxn modelId="{C67959B4-9588-1249-80AE-DC9B6C4B7D30}" srcId="{4C311FBF-F9D1-F945-AA35-B31BB935E6CA}" destId="{E03624EB-2F49-714A-A181-09CDF2C7D693}" srcOrd="0" destOrd="0" parTransId="{1BB7657C-C3A0-3340-99A4-A29D7DF61FA6}" sibTransId="{3D9D1094-A24A-EC4F-9332-1B19D3FA1FEB}"/>
    <dgm:cxn modelId="{422FA695-B560-7F40-8167-8A9751D8DE53}" type="presParOf" srcId="{662A436F-AD73-8846-9D59-DD139A44C1DB}" destId="{8B274F9E-C033-534F-AEDF-DF39118C25B9}" srcOrd="0" destOrd="0" presId="urn:microsoft.com/office/officeart/2005/8/layout/orgChart1"/>
    <dgm:cxn modelId="{466B529D-4CF6-A54E-B0FF-9516CE5FB6B7}" type="presParOf" srcId="{8B274F9E-C033-534F-AEDF-DF39118C25B9}" destId="{83751958-620E-8341-912A-A778C6DF7E7E}" srcOrd="0" destOrd="0" presId="urn:microsoft.com/office/officeart/2005/8/layout/orgChart1"/>
    <dgm:cxn modelId="{044DA87E-0AD1-864B-B7C9-AC342377C84E}" type="presParOf" srcId="{83751958-620E-8341-912A-A778C6DF7E7E}" destId="{78A3CD72-3794-594B-8818-A6B72FE2004A}" srcOrd="0" destOrd="0" presId="urn:microsoft.com/office/officeart/2005/8/layout/orgChart1"/>
    <dgm:cxn modelId="{FCD99E0F-40BB-6945-9601-5B0EC99C118F}" type="presParOf" srcId="{83751958-620E-8341-912A-A778C6DF7E7E}" destId="{01EB651E-C310-8A40-BC53-6BC7F19A4997}" srcOrd="1" destOrd="0" presId="urn:microsoft.com/office/officeart/2005/8/layout/orgChart1"/>
    <dgm:cxn modelId="{B4D8F58F-53FD-C64B-93D8-B975DC2745A4}" type="presParOf" srcId="{8B274F9E-C033-534F-AEDF-DF39118C25B9}" destId="{FC9BE8A9-DF96-9048-A008-18F79AD1795B}" srcOrd="1" destOrd="0" presId="urn:microsoft.com/office/officeart/2005/8/layout/orgChart1"/>
    <dgm:cxn modelId="{6E6CCB2F-97B0-C646-B3B1-DD7913CA05DC}" type="presParOf" srcId="{8B274F9E-C033-534F-AEDF-DF39118C25B9}" destId="{EE645515-1ED2-134A-B18E-853A3B7CCA54}" srcOrd="2" destOrd="0" presId="urn:microsoft.com/office/officeart/2005/8/layout/orgChart1"/>
    <dgm:cxn modelId="{58507DDD-BFFF-0C49-A18C-F6BBB35A9DA5}" type="presParOf" srcId="{EE645515-1ED2-134A-B18E-853A3B7CCA54}" destId="{5A16D6C2-8F7C-9441-B266-9B63F91A6088}" srcOrd="0" destOrd="0" presId="urn:microsoft.com/office/officeart/2005/8/layout/orgChart1"/>
    <dgm:cxn modelId="{4A1A73FD-CF63-BB46-BD00-ECDF7E5A4B26}" type="presParOf" srcId="{EE645515-1ED2-134A-B18E-853A3B7CCA54}" destId="{E18FD9EE-CC2E-0745-929D-29EEAA2F5CA3}" srcOrd="1" destOrd="0" presId="urn:microsoft.com/office/officeart/2005/8/layout/orgChart1"/>
    <dgm:cxn modelId="{F2BE8FE7-316B-F340-AF7A-F4638CF0B429}" type="presParOf" srcId="{E18FD9EE-CC2E-0745-929D-29EEAA2F5CA3}" destId="{31BB21D0-0C82-1B4D-827F-AE8F7489E695}" srcOrd="0" destOrd="0" presId="urn:microsoft.com/office/officeart/2005/8/layout/orgChart1"/>
    <dgm:cxn modelId="{CB6FEAE1-344D-B84A-8E11-28078EF3B10A}" type="presParOf" srcId="{31BB21D0-0C82-1B4D-827F-AE8F7489E695}" destId="{833C5347-91AD-BC4A-9D3F-D22BC81565F1}" srcOrd="0" destOrd="0" presId="urn:microsoft.com/office/officeart/2005/8/layout/orgChart1"/>
    <dgm:cxn modelId="{6DA08BDB-EF40-9F47-BAF8-8F207B73F1EC}" type="presParOf" srcId="{31BB21D0-0C82-1B4D-827F-AE8F7489E695}" destId="{3C6778A6-3418-E74E-9D0B-F77480492C38}" srcOrd="1" destOrd="0" presId="urn:microsoft.com/office/officeart/2005/8/layout/orgChart1"/>
    <dgm:cxn modelId="{715ED957-26CA-2A4D-B17E-D1B17185DDBE}" type="presParOf" srcId="{E18FD9EE-CC2E-0745-929D-29EEAA2F5CA3}" destId="{D3C57E56-89C1-0B46-BAD6-4829497C6922}" srcOrd="1" destOrd="0" presId="urn:microsoft.com/office/officeart/2005/8/layout/orgChart1"/>
    <dgm:cxn modelId="{A2BB1132-B985-E243-A145-A7B2E88A933A}" type="presParOf" srcId="{D3C57E56-89C1-0B46-BAD6-4829497C6922}" destId="{EBF85ED1-4C2D-2840-AF7D-F413C9AC338C}" srcOrd="0" destOrd="0" presId="urn:microsoft.com/office/officeart/2005/8/layout/orgChart1"/>
    <dgm:cxn modelId="{019B183D-0D4A-F84B-AC18-10F7A42114B8}" type="presParOf" srcId="{D3C57E56-89C1-0B46-BAD6-4829497C6922}" destId="{FFF5877A-56BB-5542-9CBC-13DA27445B72}" srcOrd="1" destOrd="0" presId="urn:microsoft.com/office/officeart/2005/8/layout/orgChart1"/>
    <dgm:cxn modelId="{7765F70F-18AE-6E48-914D-B6D5A24F7183}" type="presParOf" srcId="{FFF5877A-56BB-5542-9CBC-13DA27445B72}" destId="{943FAED5-7FA4-A34A-963B-AEF90CB2831A}" srcOrd="0" destOrd="0" presId="urn:microsoft.com/office/officeart/2005/8/layout/orgChart1"/>
    <dgm:cxn modelId="{74B2350E-0BB6-8040-9641-27A51752AA4A}" type="presParOf" srcId="{943FAED5-7FA4-A34A-963B-AEF90CB2831A}" destId="{CEBF1B01-A96E-234B-91EA-440558435CAE}" srcOrd="0" destOrd="0" presId="urn:microsoft.com/office/officeart/2005/8/layout/orgChart1"/>
    <dgm:cxn modelId="{88B265D9-94CD-6A47-B809-EFBDD39C6E32}" type="presParOf" srcId="{943FAED5-7FA4-A34A-963B-AEF90CB2831A}" destId="{8390002B-D7DC-F94D-82B2-824D6420DBFE}" srcOrd="1" destOrd="0" presId="urn:microsoft.com/office/officeart/2005/8/layout/orgChart1"/>
    <dgm:cxn modelId="{710E4D33-87FE-7D40-9477-D51691464CF4}" type="presParOf" srcId="{FFF5877A-56BB-5542-9CBC-13DA27445B72}" destId="{962B68EC-2EFC-4342-B4DB-814DD7A520CA}" srcOrd="1" destOrd="0" presId="urn:microsoft.com/office/officeart/2005/8/layout/orgChart1"/>
    <dgm:cxn modelId="{7F57EC45-40B0-7546-BED3-5310D14E5AFE}" type="presParOf" srcId="{962B68EC-2EFC-4342-B4DB-814DD7A520CA}" destId="{31404072-4034-2A41-B507-8A5036C0B091}" srcOrd="0" destOrd="0" presId="urn:microsoft.com/office/officeart/2005/8/layout/orgChart1"/>
    <dgm:cxn modelId="{235A6BF1-8EF9-D74E-96FA-C29682CAFE16}" type="presParOf" srcId="{962B68EC-2EFC-4342-B4DB-814DD7A520CA}" destId="{81FB7B58-ABA1-E143-AE17-BE21E84E4065}" srcOrd="1" destOrd="0" presId="urn:microsoft.com/office/officeart/2005/8/layout/orgChart1"/>
    <dgm:cxn modelId="{43D0B90E-61F1-FE46-8596-86389F67DF5A}" type="presParOf" srcId="{81FB7B58-ABA1-E143-AE17-BE21E84E4065}" destId="{DCCFA411-ECCD-CE44-8D37-F262ADF21410}" srcOrd="0" destOrd="0" presId="urn:microsoft.com/office/officeart/2005/8/layout/orgChart1"/>
    <dgm:cxn modelId="{2E38EA4C-93AB-214F-A95F-BBE5559620DB}" type="presParOf" srcId="{DCCFA411-ECCD-CE44-8D37-F262ADF21410}" destId="{45B3B90A-596E-AE4F-885F-4D0B87DEADB1}" srcOrd="0" destOrd="0" presId="urn:microsoft.com/office/officeart/2005/8/layout/orgChart1"/>
    <dgm:cxn modelId="{4F017E4F-B9F3-A548-A3B8-E61642960358}" type="presParOf" srcId="{DCCFA411-ECCD-CE44-8D37-F262ADF21410}" destId="{4CFF0C10-B972-7B43-B21F-9C2A343F91BB}" srcOrd="1" destOrd="0" presId="urn:microsoft.com/office/officeart/2005/8/layout/orgChart1"/>
    <dgm:cxn modelId="{2BF961C3-8400-B34C-8B33-32BED1D69AA0}" type="presParOf" srcId="{81FB7B58-ABA1-E143-AE17-BE21E84E4065}" destId="{F893C6EF-DAA3-5F49-A989-F4E458AF693E}" srcOrd="1" destOrd="0" presId="urn:microsoft.com/office/officeart/2005/8/layout/orgChart1"/>
    <dgm:cxn modelId="{458F9BA4-7DD2-024C-9401-DC3B7F9A4073}" type="presParOf" srcId="{81FB7B58-ABA1-E143-AE17-BE21E84E4065}" destId="{9D54EAFD-A73A-E543-BBA3-2B23E66C0A52}" srcOrd="2" destOrd="0" presId="urn:microsoft.com/office/officeart/2005/8/layout/orgChart1"/>
    <dgm:cxn modelId="{5DD2BF35-E811-1E43-B642-7F410849868B}" type="presParOf" srcId="{962B68EC-2EFC-4342-B4DB-814DD7A520CA}" destId="{92EBE7ED-C84D-7D45-A49D-90BA1EAB4D54}" srcOrd="2" destOrd="0" presId="urn:microsoft.com/office/officeart/2005/8/layout/orgChart1"/>
    <dgm:cxn modelId="{FF7BDD35-25AE-0441-B5BE-86BF40A3C0FC}" type="presParOf" srcId="{962B68EC-2EFC-4342-B4DB-814DD7A520CA}" destId="{687D7B9F-B33C-C046-BAE1-60C63CBBD773}" srcOrd="3" destOrd="0" presId="urn:microsoft.com/office/officeart/2005/8/layout/orgChart1"/>
    <dgm:cxn modelId="{21D3F3AF-99E6-0B4C-A4B2-D2CFA2CD63DD}" type="presParOf" srcId="{687D7B9F-B33C-C046-BAE1-60C63CBBD773}" destId="{7D583634-F77E-2B4A-83CC-D0FC767403C3}" srcOrd="0" destOrd="0" presId="urn:microsoft.com/office/officeart/2005/8/layout/orgChart1"/>
    <dgm:cxn modelId="{81606076-B9FA-734E-BCB2-FAD24DA1E992}" type="presParOf" srcId="{7D583634-F77E-2B4A-83CC-D0FC767403C3}" destId="{5A2DF49D-2274-8241-98D1-599CE1B39F35}" srcOrd="0" destOrd="0" presId="urn:microsoft.com/office/officeart/2005/8/layout/orgChart1"/>
    <dgm:cxn modelId="{5916C9DC-6E28-1C46-BC6B-0C65D65463CA}" type="presParOf" srcId="{7D583634-F77E-2B4A-83CC-D0FC767403C3}" destId="{12914F17-AEC8-E848-9B65-621427F8CCF3}" srcOrd="1" destOrd="0" presId="urn:microsoft.com/office/officeart/2005/8/layout/orgChart1"/>
    <dgm:cxn modelId="{B8D1FECA-0FCE-334B-B610-21DD5E7AE805}" type="presParOf" srcId="{687D7B9F-B33C-C046-BAE1-60C63CBBD773}" destId="{2814933C-FFD6-BF42-8B93-29712B994BAA}" srcOrd="1" destOrd="0" presId="urn:microsoft.com/office/officeart/2005/8/layout/orgChart1"/>
    <dgm:cxn modelId="{9822CDDB-9799-A34B-B247-E0F1568EF855}" type="presParOf" srcId="{2814933C-FFD6-BF42-8B93-29712B994BAA}" destId="{4D394828-E9E3-2449-B87A-82778FD19064}" srcOrd="0" destOrd="0" presId="urn:microsoft.com/office/officeart/2005/8/layout/orgChart1"/>
    <dgm:cxn modelId="{B888276B-C8FA-7449-A042-A92539F3A97F}" type="presParOf" srcId="{2814933C-FFD6-BF42-8B93-29712B994BAA}" destId="{CDB94FAF-31B8-B94D-A7A9-2719BF401404}" srcOrd="1" destOrd="0" presId="urn:microsoft.com/office/officeart/2005/8/layout/orgChart1"/>
    <dgm:cxn modelId="{DB671991-1C7A-8B4A-8AD4-577270990DA8}" type="presParOf" srcId="{CDB94FAF-31B8-B94D-A7A9-2719BF401404}" destId="{56321CAE-D1D8-F94B-888E-AAE3BE532E47}" srcOrd="0" destOrd="0" presId="urn:microsoft.com/office/officeart/2005/8/layout/orgChart1"/>
    <dgm:cxn modelId="{01975CE9-DB25-A047-B6A5-9B1E52EBB3B5}" type="presParOf" srcId="{56321CAE-D1D8-F94B-888E-AAE3BE532E47}" destId="{665C5525-46CB-D44A-9C9E-8EED28E1D7F3}" srcOrd="0" destOrd="0" presId="urn:microsoft.com/office/officeart/2005/8/layout/orgChart1"/>
    <dgm:cxn modelId="{23303BBB-1B6B-9444-8F9E-0C1E3E88EF10}" type="presParOf" srcId="{56321CAE-D1D8-F94B-888E-AAE3BE532E47}" destId="{56D81A1D-0698-C444-AEF2-C4AD7B267C6C}" srcOrd="1" destOrd="0" presId="urn:microsoft.com/office/officeart/2005/8/layout/orgChart1"/>
    <dgm:cxn modelId="{5911F86E-02D8-AD40-9DB4-09C742E8EC89}" type="presParOf" srcId="{CDB94FAF-31B8-B94D-A7A9-2719BF401404}" destId="{9E87983D-CBD0-B047-9A60-34846F0441B2}" srcOrd="1" destOrd="0" presId="urn:microsoft.com/office/officeart/2005/8/layout/orgChart1"/>
    <dgm:cxn modelId="{ABC1BD15-D744-C947-864A-D7717BE504DF}" type="presParOf" srcId="{CDB94FAF-31B8-B94D-A7A9-2719BF401404}" destId="{5F132DD1-B8DD-6D4D-BF89-6B1B59A6BB4B}" srcOrd="2" destOrd="0" presId="urn:microsoft.com/office/officeart/2005/8/layout/orgChart1"/>
    <dgm:cxn modelId="{2D87BE1E-F276-7640-8B3D-FF75DE5A29A1}" type="presParOf" srcId="{687D7B9F-B33C-C046-BAE1-60C63CBBD773}" destId="{CE9FD29F-A612-D446-830A-CD67556595F1}" srcOrd="2" destOrd="0" presId="urn:microsoft.com/office/officeart/2005/8/layout/orgChart1"/>
    <dgm:cxn modelId="{CAE0C3AE-112F-AD4B-A8A1-AB414ABBF1A1}" type="presParOf" srcId="{FFF5877A-56BB-5542-9CBC-13DA27445B72}" destId="{2F35442E-691A-F047-B484-8C870C555189}" srcOrd="2" destOrd="0" presId="urn:microsoft.com/office/officeart/2005/8/layout/orgChart1"/>
    <dgm:cxn modelId="{C315D389-F059-F74C-95FA-191F5BA980E7}" type="presParOf" srcId="{E18FD9EE-CC2E-0745-929D-29EEAA2F5CA3}" destId="{87B69140-2BF9-B548-962A-11FAFFE7A83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7858F-EB7C-8948-ADD5-839E45C77633}">
      <dsp:nvSpPr>
        <dsp:cNvPr id="0" name=""/>
        <dsp:cNvSpPr/>
      </dsp:nvSpPr>
      <dsp:spPr>
        <a:xfrm>
          <a:off x="1981041" y="2267758"/>
          <a:ext cx="158711" cy="1768496"/>
        </a:xfrm>
        <a:custGeom>
          <a:avLst/>
          <a:gdLst/>
          <a:ahLst/>
          <a:cxnLst/>
          <a:rect l="0" t="0" r="0" b="0"/>
          <a:pathLst>
            <a:path>
              <a:moveTo>
                <a:pt x="0" y="0"/>
              </a:moveTo>
              <a:lnTo>
                <a:pt x="0" y="1768496"/>
              </a:lnTo>
              <a:lnTo>
                <a:pt x="158711" y="1768496"/>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6C6DC0-B7A9-274C-BB6E-F40ED0F3F989}">
      <dsp:nvSpPr>
        <dsp:cNvPr id="0" name=""/>
        <dsp:cNvSpPr/>
      </dsp:nvSpPr>
      <dsp:spPr>
        <a:xfrm>
          <a:off x="1822330" y="2267758"/>
          <a:ext cx="158711" cy="1768496"/>
        </a:xfrm>
        <a:custGeom>
          <a:avLst/>
          <a:gdLst/>
          <a:ahLst/>
          <a:cxnLst/>
          <a:rect l="0" t="0" r="0" b="0"/>
          <a:pathLst>
            <a:path>
              <a:moveTo>
                <a:pt x="158711" y="0"/>
              </a:moveTo>
              <a:lnTo>
                <a:pt x="158711" y="1768496"/>
              </a:lnTo>
              <a:lnTo>
                <a:pt x="0" y="1768496"/>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D7C0DC-EC65-724C-8D6E-9D4092640507}">
      <dsp:nvSpPr>
        <dsp:cNvPr id="0" name=""/>
        <dsp:cNvSpPr/>
      </dsp:nvSpPr>
      <dsp:spPr>
        <a:xfrm>
          <a:off x="1981041" y="2267758"/>
          <a:ext cx="158711" cy="695306"/>
        </a:xfrm>
        <a:custGeom>
          <a:avLst/>
          <a:gdLst/>
          <a:ahLst/>
          <a:cxnLst/>
          <a:rect l="0" t="0" r="0" b="0"/>
          <a:pathLst>
            <a:path>
              <a:moveTo>
                <a:pt x="0" y="0"/>
              </a:moveTo>
              <a:lnTo>
                <a:pt x="0" y="695306"/>
              </a:lnTo>
              <a:lnTo>
                <a:pt x="158711" y="695306"/>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72B6EA-8D20-2843-88AC-155830F06563}">
      <dsp:nvSpPr>
        <dsp:cNvPr id="0" name=""/>
        <dsp:cNvSpPr/>
      </dsp:nvSpPr>
      <dsp:spPr>
        <a:xfrm>
          <a:off x="1822330" y="2267758"/>
          <a:ext cx="158711" cy="695306"/>
        </a:xfrm>
        <a:custGeom>
          <a:avLst/>
          <a:gdLst/>
          <a:ahLst/>
          <a:cxnLst/>
          <a:rect l="0" t="0" r="0" b="0"/>
          <a:pathLst>
            <a:path>
              <a:moveTo>
                <a:pt x="158711" y="0"/>
              </a:moveTo>
              <a:lnTo>
                <a:pt x="158711" y="695306"/>
              </a:lnTo>
              <a:lnTo>
                <a:pt x="0" y="695306"/>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8DE7B9-14C9-4C44-8649-C51B91FAC45F}">
      <dsp:nvSpPr>
        <dsp:cNvPr id="0" name=""/>
        <dsp:cNvSpPr/>
      </dsp:nvSpPr>
      <dsp:spPr>
        <a:xfrm>
          <a:off x="2736809" y="1191959"/>
          <a:ext cx="1179269" cy="697915"/>
        </a:xfrm>
        <a:custGeom>
          <a:avLst/>
          <a:gdLst/>
          <a:ahLst/>
          <a:cxnLst/>
          <a:rect l="0" t="0" r="0" b="0"/>
          <a:pathLst>
            <a:path>
              <a:moveTo>
                <a:pt x="1179269" y="0"/>
              </a:moveTo>
              <a:lnTo>
                <a:pt x="1179269" y="697915"/>
              </a:lnTo>
              <a:lnTo>
                <a:pt x="0" y="697915"/>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88CBA0-E9EC-F54B-A5D7-A193C9071951}">
      <dsp:nvSpPr>
        <dsp:cNvPr id="0" name=""/>
        <dsp:cNvSpPr/>
      </dsp:nvSpPr>
      <dsp:spPr>
        <a:xfrm>
          <a:off x="3916079" y="1191959"/>
          <a:ext cx="2637357" cy="3539602"/>
        </a:xfrm>
        <a:custGeom>
          <a:avLst/>
          <a:gdLst/>
          <a:ahLst/>
          <a:cxnLst/>
          <a:rect l="0" t="0" r="0" b="0"/>
          <a:pathLst>
            <a:path>
              <a:moveTo>
                <a:pt x="0" y="0"/>
              </a:moveTo>
              <a:lnTo>
                <a:pt x="0" y="3380891"/>
              </a:lnTo>
              <a:lnTo>
                <a:pt x="2637357" y="3380891"/>
              </a:lnTo>
              <a:lnTo>
                <a:pt x="2637357" y="3539602"/>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517633-6C51-FB46-B77B-55BE35CCCC03}">
      <dsp:nvSpPr>
        <dsp:cNvPr id="0" name=""/>
        <dsp:cNvSpPr/>
      </dsp:nvSpPr>
      <dsp:spPr>
        <a:xfrm>
          <a:off x="3916079" y="1191959"/>
          <a:ext cx="808399" cy="3539602"/>
        </a:xfrm>
        <a:custGeom>
          <a:avLst/>
          <a:gdLst/>
          <a:ahLst/>
          <a:cxnLst/>
          <a:rect l="0" t="0" r="0" b="0"/>
          <a:pathLst>
            <a:path>
              <a:moveTo>
                <a:pt x="0" y="0"/>
              </a:moveTo>
              <a:lnTo>
                <a:pt x="0" y="3380891"/>
              </a:lnTo>
              <a:lnTo>
                <a:pt x="808399" y="3380891"/>
              </a:lnTo>
              <a:lnTo>
                <a:pt x="808399" y="3539602"/>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E34181-116D-DD4D-9D7E-9AF9F367073A}">
      <dsp:nvSpPr>
        <dsp:cNvPr id="0" name=""/>
        <dsp:cNvSpPr/>
      </dsp:nvSpPr>
      <dsp:spPr>
        <a:xfrm>
          <a:off x="2895520" y="1191959"/>
          <a:ext cx="1020558" cy="3539602"/>
        </a:xfrm>
        <a:custGeom>
          <a:avLst/>
          <a:gdLst/>
          <a:ahLst/>
          <a:cxnLst/>
          <a:rect l="0" t="0" r="0" b="0"/>
          <a:pathLst>
            <a:path>
              <a:moveTo>
                <a:pt x="1020558" y="0"/>
              </a:moveTo>
              <a:lnTo>
                <a:pt x="1020558" y="3380891"/>
              </a:lnTo>
              <a:lnTo>
                <a:pt x="0" y="3380891"/>
              </a:lnTo>
              <a:lnTo>
                <a:pt x="0" y="3539602"/>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F8008-7D29-F746-BED3-C1FCEE108FE7}">
      <dsp:nvSpPr>
        <dsp:cNvPr id="0" name=""/>
        <dsp:cNvSpPr/>
      </dsp:nvSpPr>
      <dsp:spPr>
        <a:xfrm>
          <a:off x="1066562" y="1191959"/>
          <a:ext cx="2849516" cy="3539602"/>
        </a:xfrm>
        <a:custGeom>
          <a:avLst/>
          <a:gdLst/>
          <a:ahLst/>
          <a:cxnLst/>
          <a:rect l="0" t="0" r="0" b="0"/>
          <a:pathLst>
            <a:path>
              <a:moveTo>
                <a:pt x="2849516" y="0"/>
              </a:moveTo>
              <a:lnTo>
                <a:pt x="2849516" y="3380891"/>
              </a:lnTo>
              <a:lnTo>
                <a:pt x="0" y="3380891"/>
              </a:lnTo>
              <a:lnTo>
                <a:pt x="0" y="3539602"/>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749D9A-B699-4C44-862C-5BB03EFB15E0}">
      <dsp:nvSpPr>
        <dsp:cNvPr id="0" name=""/>
        <dsp:cNvSpPr/>
      </dsp:nvSpPr>
      <dsp:spPr>
        <a:xfrm>
          <a:off x="2952588" y="0"/>
          <a:ext cx="1926981" cy="1191959"/>
        </a:xfrm>
        <a:prstGeom prst="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Board of Directors</a:t>
          </a:r>
          <a:endParaRPr lang="en-US" sz="1600" kern="1200" dirty="0">
            <a:solidFill>
              <a:schemeClr val="tx1"/>
            </a:solidFill>
          </a:endParaRPr>
        </a:p>
      </dsp:txBody>
      <dsp:txXfrm>
        <a:off x="2952588" y="0"/>
        <a:ext cx="1926981" cy="1191959"/>
      </dsp:txXfrm>
    </dsp:sp>
    <dsp:sp modelId="{0760AC83-7BC1-CE42-A710-9CCD7FC2C66B}">
      <dsp:nvSpPr>
        <dsp:cNvPr id="0" name=""/>
        <dsp:cNvSpPr/>
      </dsp:nvSpPr>
      <dsp:spPr>
        <a:xfrm>
          <a:off x="310794" y="473156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8000"/>
              </a:solidFill>
            </a:rPr>
            <a:t>Elite Team</a:t>
          </a:r>
          <a:endParaRPr lang="en-US" sz="1700" kern="1200" dirty="0">
            <a:solidFill>
              <a:srgbClr val="008000"/>
            </a:solidFill>
          </a:endParaRPr>
        </a:p>
      </dsp:txBody>
      <dsp:txXfrm>
        <a:off x="310794" y="4731561"/>
        <a:ext cx="1511535" cy="755767"/>
      </dsp:txXfrm>
    </dsp:sp>
    <dsp:sp modelId="{E93F8742-E5F8-C142-9A4F-AA9F4BCF1939}">
      <dsp:nvSpPr>
        <dsp:cNvPr id="0" name=""/>
        <dsp:cNvSpPr/>
      </dsp:nvSpPr>
      <dsp:spPr>
        <a:xfrm>
          <a:off x="2139753" y="473156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8000"/>
              </a:solidFill>
            </a:rPr>
            <a:t>Masters/Open Team</a:t>
          </a:r>
          <a:endParaRPr lang="en-US" sz="1700" kern="1200" dirty="0">
            <a:solidFill>
              <a:srgbClr val="008000"/>
            </a:solidFill>
          </a:endParaRPr>
        </a:p>
      </dsp:txBody>
      <dsp:txXfrm>
        <a:off x="2139753" y="4731561"/>
        <a:ext cx="1511535" cy="755767"/>
      </dsp:txXfrm>
    </dsp:sp>
    <dsp:sp modelId="{1E3824D1-A2BF-8D4B-BA91-8F5A6C041E28}">
      <dsp:nvSpPr>
        <dsp:cNvPr id="0" name=""/>
        <dsp:cNvSpPr/>
      </dsp:nvSpPr>
      <dsp:spPr>
        <a:xfrm>
          <a:off x="3968711" y="473156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8000"/>
              </a:solidFill>
            </a:rPr>
            <a:t>Youth Team</a:t>
          </a:r>
          <a:endParaRPr lang="en-US" sz="1700" kern="1200" dirty="0">
            <a:solidFill>
              <a:srgbClr val="008000"/>
            </a:solidFill>
          </a:endParaRPr>
        </a:p>
      </dsp:txBody>
      <dsp:txXfrm>
        <a:off x="3968711" y="4731561"/>
        <a:ext cx="1511535" cy="755767"/>
      </dsp:txXfrm>
    </dsp:sp>
    <dsp:sp modelId="{8BEBA2E9-3EE4-5E48-8BC1-4D2215ACE84A}">
      <dsp:nvSpPr>
        <dsp:cNvPr id="0" name=""/>
        <dsp:cNvSpPr/>
      </dsp:nvSpPr>
      <dsp:spPr>
        <a:xfrm>
          <a:off x="5797669" y="473156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8000"/>
              </a:solidFill>
            </a:rPr>
            <a:t>Officials/Volunteers</a:t>
          </a:r>
          <a:endParaRPr lang="en-US" sz="1700" kern="1200" dirty="0">
            <a:solidFill>
              <a:srgbClr val="008000"/>
            </a:solidFill>
          </a:endParaRPr>
        </a:p>
      </dsp:txBody>
      <dsp:txXfrm>
        <a:off x="5797669" y="4731561"/>
        <a:ext cx="1511535" cy="755767"/>
      </dsp:txXfrm>
    </dsp:sp>
    <dsp:sp modelId="{F1A1743A-9C04-514C-83C3-A17919861EEB}">
      <dsp:nvSpPr>
        <dsp:cNvPr id="0" name=""/>
        <dsp:cNvSpPr/>
      </dsp:nvSpPr>
      <dsp:spPr>
        <a:xfrm>
          <a:off x="1225274" y="1511990"/>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3366FF"/>
              </a:solidFill>
            </a:rPr>
            <a:t>Executive Committee</a:t>
          </a:r>
          <a:endParaRPr lang="en-US" sz="1700" kern="1200" dirty="0">
            <a:solidFill>
              <a:srgbClr val="3366FF"/>
            </a:solidFill>
          </a:endParaRPr>
        </a:p>
      </dsp:txBody>
      <dsp:txXfrm>
        <a:off x="1225274" y="1511990"/>
        <a:ext cx="1511535" cy="755767"/>
      </dsp:txXfrm>
    </dsp:sp>
    <dsp:sp modelId="{E75831E2-CAB1-204A-821E-2AA610D53487}">
      <dsp:nvSpPr>
        <dsp:cNvPr id="0" name=""/>
        <dsp:cNvSpPr/>
      </dsp:nvSpPr>
      <dsp:spPr>
        <a:xfrm>
          <a:off x="310794" y="258518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3366FF"/>
              </a:solidFill>
            </a:rPr>
            <a:t>Finance</a:t>
          </a:r>
          <a:endParaRPr lang="en-US" sz="1700" kern="1200" dirty="0">
            <a:solidFill>
              <a:srgbClr val="3366FF"/>
            </a:solidFill>
          </a:endParaRPr>
        </a:p>
      </dsp:txBody>
      <dsp:txXfrm>
        <a:off x="310794" y="2585181"/>
        <a:ext cx="1511535" cy="755767"/>
      </dsp:txXfrm>
    </dsp:sp>
    <dsp:sp modelId="{1CB26F89-F9F3-774A-8A92-3C36F42B0427}">
      <dsp:nvSpPr>
        <dsp:cNvPr id="0" name=""/>
        <dsp:cNvSpPr/>
      </dsp:nvSpPr>
      <dsp:spPr>
        <a:xfrm>
          <a:off x="2139753" y="258518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3366FF"/>
              </a:solidFill>
            </a:rPr>
            <a:t>Membership</a:t>
          </a:r>
          <a:endParaRPr lang="en-US" sz="1700" kern="1200" dirty="0">
            <a:solidFill>
              <a:srgbClr val="3366FF"/>
            </a:solidFill>
          </a:endParaRPr>
        </a:p>
      </dsp:txBody>
      <dsp:txXfrm>
        <a:off x="2139753" y="2585181"/>
        <a:ext cx="1511535" cy="755767"/>
      </dsp:txXfrm>
    </dsp:sp>
    <dsp:sp modelId="{2A327C22-71E9-7445-BBCA-669B5064ED80}">
      <dsp:nvSpPr>
        <dsp:cNvPr id="0" name=""/>
        <dsp:cNvSpPr/>
      </dsp:nvSpPr>
      <dsp:spPr>
        <a:xfrm>
          <a:off x="310794" y="365837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3366FF"/>
              </a:solidFill>
            </a:rPr>
            <a:t>Communications</a:t>
          </a:r>
          <a:endParaRPr lang="en-US" sz="1700" kern="1200" dirty="0">
            <a:solidFill>
              <a:srgbClr val="3366FF"/>
            </a:solidFill>
          </a:endParaRPr>
        </a:p>
      </dsp:txBody>
      <dsp:txXfrm>
        <a:off x="310794" y="3658371"/>
        <a:ext cx="1511535" cy="755767"/>
      </dsp:txXfrm>
    </dsp:sp>
    <dsp:sp modelId="{ABE559F3-6DF9-FF47-8105-0652EDBC33FC}">
      <dsp:nvSpPr>
        <dsp:cNvPr id="0" name=""/>
        <dsp:cNvSpPr/>
      </dsp:nvSpPr>
      <dsp:spPr>
        <a:xfrm>
          <a:off x="2139753" y="365837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3366FF"/>
              </a:solidFill>
            </a:rPr>
            <a:t>Fund Raising</a:t>
          </a:r>
          <a:endParaRPr lang="en-US" sz="1700" kern="1200" dirty="0">
            <a:solidFill>
              <a:srgbClr val="3366FF"/>
            </a:solidFill>
          </a:endParaRPr>
        </a:p>
      </dsp:txBody>
      <dsp:txXfrm>
        <a:off x="2139753" y="3658371"/>
        <a:ext cx="1511535" cy="755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94828-E9E3-2449-B87A-82778FD19064}">
      <dsp:nvSpPr>
        <dsp:cNvPr id="0" name=""/>
        <dsp:cNvSpPr/>
      </dsp:nvSpPr>
      <dsp:spPr>
        <a:xfrm>
          <a:off x="1498937" y="4362766"/>
          <a:ext cx="125481" cy="574885"/>
        </a:xfrm>
        <a:custGeom>
          <a:avLst/>
          <a:gdLst/>
          <a:ahLst/>
          <a:cxnLst/>
          <a:rect l="0" t="0" r="0" b="0"/>
          <a:pathLst>
            <a:path>
              <a:moveTo>
                <a:pt x="125481" y="0"/>
              </a:moveTo>
              <a:lnTo>
                <a:pt x="0" y="574885"/>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EBE7ED-C84D-7D45-A49D-90BA1EAB4D54}">
      <dsp:nvSpPr>
        <dsp:cNvPr id="0" name=""/>
        <dsp:cNvSpPr/>
      </dsp:nvSpPr>
      <dsp:spPr>
        <a:xfrm>
          <a:off x="2242401" y="3372357"/>
          <a:ext cx="1543055" cy="217931"/>
        </a:xfrm>
        <a:custGeom>
          <a:avLst/>
          <a:gdLst/>
          <a:ahLst/>
          <a:cxnLst/>
          <a:rect l="0" t="0" r="0" b="0"/>
          <a:pathLst>
            <a:path>
              <a:moveTo>
                <a:pt x="1543055" y="0"/>
              </a:moveTo>
              <a:lnTo>
                <a:pt x="1543055" y="55711"/>
              </a:lnTo>
              <a:lnTo>
                <a:pt x="0" y="55711"/>
              </a:lnTo>
              <a:lnTo>
                <a:pt x="0" y="217931"/>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404072-4034-2A41-B507-8A5036C0B091}">
      <dsp:nvSpPr>
        <dsp:cNvPr id="0" name=""/>
        <dsp:cNvSpPr/>
      </dsp:nvSpPr>
      <dsp:spPr>
        <a:xfrm>
          <a:off x="3785456" y="3372357"/>
          <a:ext cx="1612485" cy="191721"/>
        </a:xfrm>
        <a:custGeom>
          <a:avLst/>
          <a:gdLst/>
          <a:ahLst/>
          <a:cxnLst/>
          <a:rect l="0" t="0" r="0" b="0"/>
          <a:pathLst>
            <a:path>
              <a:moveTo>
                <a:pt x="0" y="0"/>
              </a:moveTo>
              <a:lnTo>
                <a:pt x="0" y="29500"/>
              </a:lnTo>
              <a:lnTo>
                <a:pt x="1612485" y="29500"/>
              </a:lnTo>
              <a:lnTo>
                <a:pt x="1612485" y="191721"/>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F85ED1-4C2D-2840-AF7D-F413C9AC338C}">
      <dsp:nvSpPr>
        <dsp:cNvPr id="0" name=""/>
        <dsp:cNvSpPr/>
      </dsp:nvSpPr>
      <dsp:spPr>
        <a:xfrm>
          <a:off x="3721058" y="2256760"/>
          <a:ext cx="91440" cy="343119"/>
        </a:xfrm>
        <a:custGeom>
          <a:avLst/>
          <a:gdLst/>
          <a:ahLst/>
          <a:cxnLst/>
          <a:rect l="0" t="0" r="0" b="0"/>
          <a:pathLst>
            <a:path>
              <a:moveTo>
                <a:pt x="45720" y="0"/>
              </a:moveTo>
              <a:lnTo>
                <a:pt x="45720" y="180898"/>
              </a:lnTo>
              <a:lnTo>
                <a:pt x="64398" y="180898"/>
              </a:lnTo>
              <a:lnTo>
                <a:pt x="64398" y="343119"/>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16D6C2-8F7C-9441-B266-9B63F91A6088}">
      <dsp:nvSpPr>
        <dsp:cNvPr id="0" name=""/>
        <dsp:cNvSpPr/>
      </dsp:nvSpPr>
      <dsp:spPr>
        <a:xfrm>
          <a:off x="3828437" y="1175973"/>
          <a:ext cx="710818" cy="694547"/>
        </a:xfrm>
        <a:custGeom>
          <a:avLst/>
          <a:gdLst/>
          <a:ahLst/>
          <a:cxnLst/>
          <a:rect l="0" t="0" r="0" b="0"/>
          <a:pathLst>
            <a:path>
              <a:moveTo>
                <a:pt x="0" y="0"/>
              </a:moveTo>
              <a:lnTo>
                <a:pt x="710818" y="69454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A3CD72-3794-594B-8818-A6B72FE2004A}">
      <dsp:nvSpPr>
        <dsp:cNvPr id="0" name=""/>
        <dsp:cNvSpPr/>
      </dsp:nvSpPr>
      <dsp:spPr>
        <a:xfrm>
          <a:off x="2915067" y="0"/>
          <a:ext cx="1826740" cy="1175973"/>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STC Board of Directors</a:t>
          </a:r>
          <a:endParaRPr lang="en-US" sz="1700" kern="1200" dirty="0">
            <a:solidFill>
              <a:schemeClr val="tx1"/>
            </a:solidFill>
          </a:endParaRPr>
        </a:p>
      </dsp:txBody>
      <dsp:txXfrm>
        <a:off x="2915067" y="0"/>
        <a:ext cx="1826740" cy="1175973"/>
      </dsp:txXfrm>
    </dsp:sp>
    <dsp:sp modelId="{833C5347-91AD-BC4A-9D3F-D22BC81565F1}">
      <dsp:nvSpPr>
        <dsp:cNvPr id="0" name=""/>
        <dsp:cNvSpPr/>
      </dsp:nvSpPr>
      <dsp:spPr>
        <a:xfrm>
          <a:off x="2994300" y="1484282"/>
          <a:ext cx="1544955" cy="77247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WSU Liaison</a:t>
          </a:r>
          <a:endParaRPr lang="en-US" sz="1700" kern="1200" dirty="0">
            <a:solidFill>
              <a:schemeClr val="tx1"/>
            </a:solidFill>
          </a:endParaRPr>
        </a:p>
      </dsp:txBody>
      <dsp:txXfrm>
        <a:off x="2994300" y="1484282"/>
        <a:ext cx="1544955" cy="772477"/>
      </dsp:txXfrm>
    </dsp:sp>
    <dsp:sp modelId="{CEBF1B01-A96E-234B-91EA-440558435CAE}">
      <dsp:nvSpPr>
        <dsp:cNvPr id="0" name=""/>
        <dsp:cNvSpPr/>
      </dsp:nvSpPr>
      <dsp:spPr>
        <a:xfrm>
          <a:off x="3012978" y="2599879"/>
          <a:ext cx="1544955" cy="77247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rPr>
            <a:t>Youth Director</a:t>
          </a:r>
          <a:r>
            <a:rPr lang="en-US" sz="1700" kern="1200" dirty="0" smtClean="0"/>
            <a:t>	</a:t>
          </a:r>
          <a:endParaRPr lang="en-US" sz="1700" kern="1200" dirty="0"/>
        </a:p>
      </dsp:txBody>
      <dsp:txXfrm>
        <a:off x="3012978" y="2599879"/>
        <a:ext cx="1544955" cy="772477"/>
      </dsp:txXfrm>
    </dsp:sp>
    <dsp:sp modelId="{45B3B90A-596E-AE4F-885F-4D0B87DEADB1}">
      <dsp:nvSpPr>
        <dsp:cNvPr id="0" name=""/>
        <dsp:cNvSpPr/>
      </dsp:nvSpPr>
      <dsp:spPr>
        <a:xfrm>
          <a:off x="4625464" y="3564078"/>
          <a:ext cx="1544955" cy="77247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rPr>
            <a:t>Coaches</a:t>
          </a:r>
          <a:endParaRPr lang="en-US" sz="1700" kern="1200" dirty="0">
            <a:solidFill>
              <a:srgbClr val="000000"/>
            </a:solidFill>
          </a:endParaRPr>
        </a:p>
      </dsp:txBody>
      <dsp:txXfrm>
        <a:off x="4625464" y="3564078"/>
        <a:ext cx="1544955" cy="772477"/>
      </dsp:txXfrm>
    </dsp:sp>
    <dsp:sp modelId="{5A2DF49D-2274-8241-98D1-599CE1B39F35}">
      <dsp:nvSpPr>
        <dsp:cNvPr id="0" name=""/>
        <dsp:cNvSpPr/>
      </dsp:nvSpPr>
      <dsp:spPr>
        <a:xfrm>
          <a:off x="1469923" y="3590288"/>
          <a:ext cx="1544955" cy="77247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rPr>
            <a:t>Team Mom</a:t>
          </a:r>
          <a:endParaRPr lang="en-US" sz="1700" kern="1200" dirty="0">
            <a:solidFill>
              <a:srgbClr val="000000"/>
            </a:solidFill>
          </a:endParaRPr>
        </a:p>
      </dsp:txBody>
      <dsp:txXfrm>
        <a:off x="1469923" y="3590288"/>
        <a:ext cx="1544955" cy="772477"/>
      </dsp:txXfrm>
    </dsp:sp>
    <dsp:sp modelId="{665C5525-46CB-D44A-9C9E-8EED28E1D7F3}">
      <dsp:nvSpPr>
        <dsp:cNvPr id="0" name=""/>
        <dsp:cNvSpPr/>
      </dsp:nvSpPr>
      <dsp:spPr>
        <a:xfrm>
          <a:off x="1498937" y="4677227"/>
          <a:ext cx="1430644" cy="520850"/>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err="1" smtClean="0">
              <a:solidFill>
                <a:srgbClr val="000000"/>
              </a:solidFill>
            </a:rPr>
            <a:t>Asst</a:t>
          </a:r>
          <a:r>
            <a:rPr lang="en-US" sz="1700" kern="1200" dirty="0" smtClean="0">
              <a:solidFill>
                <a:srgbClr val="000000"/>
              </a:solidFill>
            </a:rPr>
            <a:t> Team Mom(s)</a:t>
          </a:r>
          <a:endParaRPr lang="en-US" sz="1700" kern="1200" dirty="0">
            <a:solidFill>
              <a:srgbClr val="000000"/>
            </a:solidFill>
          </a:endParaRPr>
        </a:p>
      </dsp:txBody>
      <dsp:txXfrm>
        <a:off x="1498937" y="4677227"/>
        <a:ext cx="1430644" cy="52085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E14BC1-57A0-9047-BF9D-99643CA20FCF}" type="datetimeFigureOut">
              <a:rPr lang="en-US" smtClean="0"/>
              <a:t>4/6/14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8A69EC-4D65-5249-AF07-030E246F1CDD}" type="slidenum">
              <a:rPr lang="en-US" smtClean="0"/>
              <a:t>‹#›</a:t>
            </a:fld>
            <a:endParaRPr lang="en-US"/>
          </a:p>
        </p:txBody>
      </p:sp>
    </p:spTree>
    <p:extLst>
      <p:ext uri="{BB962C8B-B14F-4D97-AF65-F5344CB8AC3E}">
        <p14:creationId xmlns:p14="http://schemas.microsoft.com/office/powerpoint/2010/main" val="3529329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966D5-3112-D64D-923E-EB4FA1A66DFC}" type="datetimeFigureOut">
              <a:rPr lang="en-US" smtClean="0"/>
              <a:t>4/6/14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1D09D8-3093-F447-87D6-7407E5D32C08}" type="slidenum">
              <a:rPr lang="en-US" smtClean="0"/>
              <a:t>‹#›</a:t>
            </a:fld>
            <a:endParaRPr lang="en-US"/>
          </a:p>
        </p:txBody>
      </p:sp>
    </p:spTree>
    <p:extLst>
      <p:ext uri="{BB962C8B-B14F-4D97-AF65-F5344CB8AC3E}">
        <p14:creationId xmlns:p14="http://schemas.microsoft.com/office/powerpoint/2010/main" val="34999816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69EF72-FACE-EB45-86E9-D51947959779}" type="datetime1">
              <a:rPr lang="en-US" smtClean="0"/>
              <a:t>4/6/14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941A7-51FE-9344-A387-D3A158CFADE7}" type="datetime1">
              <a:rPr lang="en-US" smtClean="0"/>
              <a:t>4/6/14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7DB57-E46D-D146-9906-F53810F8BA17}" type="datetime1">
              <a:rPr lang="en-US" smtClean="0"/>
              <a:t>4/6/14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CD18B-A41F-8F46-8D15-5A07067D52E2}" type="datetime1">
              <a:rPr lang="en-US" smtClean="0"/>
              <a:t>4/6/14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694E2-EF41-984B-925A-80834592DFD8}" type="datetime1">
              <a:rPr lang="en-US" smtClean="0"/>
              <a:t>4/6/14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76F2BD-4A52-5943-8296-F57F21D3606F}" type="datetime1">
              <a:rPr lang="en-US" smtClean="0"/>
              <a:t>4/6/14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76592D-5B7E-BC48-8002-CE23D0DB8665}" type="datetime1">
              <a:rPr lang="en-US" smtClean="0"/>
              <a:t>4/6/14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B5DF9D-FC9B-2E49-B65D-7E274C969174}" type="datetime1">
              <a:rPr lang="en-US" smtClean="0"/>
              <a:t>4/6/14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FBA36-3EE3-234E-BCD0-ABC5DBD88814}" type="datetime1">
              <a:rPr lang="en-US" smtClean="0"/>
              <a:t>4/6/14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F4EBD-63C8-5B49-B7CB-BCC60E575CB8}" type="datetime1">
              <a:rPr lang="en-US" smtClean="0"/>
              <a:t>4/6/14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52F5A-1E19-4F47-A5DD-CF3E6D8BC66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425D0E4-3521-B749-B75D-81B90A37CE9A}" type="datetime1">
              <a:rPr lang="en-US" smtClean="0"/>
              <a:t>4/6/14</a:t>
            </a:fld>
            <a:endParaRPr lang="en-US"/>
          </a:p>
        </p:txBody>
      </p:sp>
      <p:sp>
        <p:nvSpPr>
          <p:cNvPr id="9" name="Slide Number Placeholder 8"/>
          <p:cNvSpPr>
            <a:spLocks noGrp="1"/>
          </p:cNvSpPr>
          <p:nvPr>
            <p:ph type="sldNum" sz="quarter" idx="11"/>
          </p:nvPr>
        </p:nvSpPr>
        <p:spPr/>
        <p:txBody>
          <a:bodyPr/>
          <a:lstStyle/>
          <a:p>
            <a:fld id="{34452F5A-1E19-4F47-A5DD-CF3E6D8BC66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4452F5A-1E19-4F47-A5DD-CF3E6D8BC66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C41AA93-3AD6-154F-BBF1-FC28AED91BE7}" type="datetime1">
              <a:rPr lang="en-US" smtClean="0"/>
              <a:t>4/6/14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atf.org/News/members-only.aspx" TargetMode="Externa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jpe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www.shockertrackclub.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5848"/>
            <a:ext cx="7618573" cy="2142250"/>
          </a:xfrm>
        </p:spPr>
        <p:txBody>
          <a:bodyPr>
            <a:normAutofit fontScale="90000"/>
          </a:bodyPr>
          <a:lstStyle/>
          <a:p>
            <a:r>
              <a:rPr lang="en-US" sz="6700" dirty="0"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t>SHOCKER TRACK CLUB</a:t>
            </a:r>
            <a:r>
              <a:rPr lang="en-US" sz="6000" dirty="0"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t/>
            </a:r>
            <a:br>
              <a:rPr lang="en-US" sz="6000" dirty="0"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br>
            <a:r>
              <a:rPr lang="en-US" sz="6000" dirty="0"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t/>
            </a:r>
            <a:br>
              <a:rPr lang="en-US" sz="6000" dirty="0"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br>
            <a:r>
              <a:rPr lang="en-US" sz="3100" dirty="0" err="1"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t>ShockerTrackClub.com</a:t>
            </a:r>
            <a:endParaRPr lang="en-US" sz="3100" dirty="0">
              <a:ln>
                <a:solidFill>
                  <a:schemeClr val="tx1"/>
                </a:solidFill>
              </a:ln>
              <a:solidFill>
                <a:srgbClr val="FFFF00"/>
              </a:solidFill>
              <a:effectLst>
                <a:outerShdw blurRad="50800" dist="38100" dir="2700000" algn="tl" rotWithShape="0">
                  <a:srgbClr val="000000">
                    <a:alpha val="43000"/>
                  </a:srgbClr>
                </a:outerShdw>
              </a:effectLst>
              <a:latin typeface="Impact"/>
              <a:cs typeface="Impact"/>
            </a:endParaRPr>
          </a:p>
        </p:txBody>
      </p:sp>
      <p:pic>
        <p:nvPicPr>
          <p:cNvPr id="4" name="Picture 3"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sp>
        <p:nvSpPr>
          <p:cNvPr id="3" name="Slide Number Placeholder 2"/>
          <p:cNvSpPr>
            <a:spLocks noGrp="1"/>
          </p:cNvSpPr>
          <p:nvPr>
            <p:ph type="sldNum" sz="quarter" idx="12"/>
          </p:nvPr>
        </p:nvSpPr>
        <p:spPr/>
        <p:txBody>
          <a:bodyPr/>
          <a:lstStyle/>
          <a:p>
            <a:fld id="{34452F5A-1E19-4F47-A5DD-CF3E6D8BC662}" type="slidenum">
              <a:rPr lang="en-US" smtClean="0"/>
              <a:t>1</a:t>
            </a:fld>
            <a:endParaRPr lang="en-US"/>
          </a:p>
        </p:txBody>
      </p:sp>
    </p:spTree>
    <p:extLst>
      <p:ext uri="{BB962C8B-B14F-4D97-AF65-F5344CB8AC3E}">
        <p14:creationId xmlns:p14="http://schemas.microsoft.com/office/powerpoint/2010/main" val="13220538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Why Change?</a:t>
            </a:r>
            <a:endParaRPr lang="en-US" dirty="0">
              <a:latin typeface="Impact"/>
              <a:cs typeface="Impact"/>
            </a:endParaRPr>
          </a:p>
        </p:txBody>
      </p:sp>
      <p:sp>
        <p:nvSpPr>
          <p:cNvPr id="3" name="Content Placeholder 2"/>
          <p:cNvSpPr>
            <a:spLocks noGrp="1"/>
          </p:cNvSpPr>
          <p:nvPr>
            <p:ph idx="1"/>
          </p:nvPr>
        </p:nvSpPr>
        <p:spPr/>
        <p:txBody>
          <a:bodyPr>
            <a:normAutofit/>
          </a:bodyPr>
          <a:lstStyle/>
          <a:p>
            <a:endParaRPr lang="en-US" sz="2800" dirty="0" smtClean="0">
              <a:latin typeface="Arial"/>
              <a:cs typeface="Arial"/>
            </a:endParaRPr>
          </a:p>
          <a:p>
            <a:r>
              <a:rPr lang="en-US" sz="2800" dirty="0" smtClean="0">
                <a:latin typeface="Arial"/>
                <a:cs typeface="Arial"/>
              </a:rPr>
              <a:t>Improve the STC Youth “product”</a:t>
            </a:r>
          </a:p>
          <a:p>
            <a:r>
              <a:rPr lang="en-US" sz="2800" dirty="0" smtClean="0">
                <a:solidFill>
                  <a:srgbClr val="0000FF"/>
                </a:solidFill>
                <a:latin typeface="Arial"/>
                <a:cs typeface="Arial"/>
              </a:rPr>
              <a:t>Strengthen connection to WSU Track &amp; Field</a:t>
            </a:r>
          </a:p>
          <a:p>
            <a:r>
              <a:rPr lang="en-US" sz="2800" dirty="0" smtClean="0">
                <a:latin typeface="Arial"/>
                <a:cs typeface="Arial"/>
              </a:rPr>
              <a:t>Establish consistent coaching methodology</a:t>
            </a:r>
          </a:p>
          <a:p>
            <a:r>
              <a:rPr lang="en-US" sz="2800" dirty="0" smtClean="0">
                <a:solidFill>
                  <a:srgbClr val="0000FF"/>
                </a:solidFill>
                <a:latin typeface="Arial"/>
                <a:cs typeface="Arial"/>
              </a:rPr>
              <a:t>Provide mechanism for strategic growth and improvement for youth athletes</a:t>
            </a:r>
            <a:endParaRPr lang="en-US" sz="2800" dirty="0">
              <a:solidFill>
                <a:srgbClr val="0000FF"/>
              </a:solidFill>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10</a:t>
            </a:fld>
            <a:endParaRPr lang="en-US"/>
          </a:p>
        </p:txBody>
      </p:sp>
    </p:spTree>
    <p:extLst>
      <p:ext uri="{BB962C8B-B14F-4D97-AF65-F5344CB8AC3E}">
        <p14:creationId xmlns:p14="http://schemas.microsoft.com/office/powerpoint/2010/main" val="386702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Leadership Structure</a:t>
            </a:r>
            <a:endParaRPr lang="en-US" dirty="0">
              <a:latin typeface="Impact"/>
              <a:cs typeface="Impac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5533665"/>
              </p:ext>
            </p:extLst>
          </p:nvPr>
        </p:nvGraphicFramePr>
        <p:xfrm>
          <a:off x="239982" y="1300657"/>
          <a:ext cx="7947427" cy="5317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34452F5A-1E19-4F47-A5DD-CF3E6D8BC662}" type="slidenum">
              <a:rPr lang="en-US" smtClean="0"/>
              <a:t>11</a:t>
            </a:fld>
            <a:endParaRPr lang="en-US"/>
          </a:p>
        </p:txBody>
      </p:sp>
    </p:spTree>
    <p:extLst>
      <p:ext uri="{BB962C8B-B14F-4D97-AF65-F5344CB8AC3E}">
        <p14:creationId xmlns:p14="http://schemas.microsoft.com/office/powerpoint/2010/main" val="27784733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Youth Team – Mission</a:t>
            </a:r>
            <a:endParaRPr lang="en-US" dirty="0">
              <a:latin typeface="Impact"/>
              <a:cs typeface="Impact"/>
            </a:endParaRPr>
          </a:p>
        </p:txBody>
      </p:sp>
      <p:sp>
        <p:nvSpPr>
          <p:cNvPr id="3" name="Content Placeholder 2"/>
          <p:cNvSpPr>
            <a:spLocks noGrp="1"/>
          </p:cNvSpPr>
          <p:nvPr>
            <p:ph idx="1"/>
          </p:nvPr>
        </p:nvSpPr>
        <p:spPr>
          <a:xfrm>
            <a:off x="250635" y="1544498"/>
            <a:ext cx="8003611" cy="5023139"/>
          </a:xfrm>
        </p:spPr>
        <p:txBody>
          <a:bodyPr>
            <a:normAutofit fontScale="77500" lnSpcReduction="20000"/>
          </a:bodyPr>
          <a:lstStyle/>
          <a:p>
            <a:pPr marL="114300" indent="0" algn="ctr">
              <a:buNone/>
            </a:pPr>
            <a:r>
              <a:rPr lang="en-US" sz="4100" b="1" dirty="0" smtClean="0">
                <a:latin typeface="Arial"/>
                <a:cs typeface="Arial"/>
              </a:rPr>
              <a:t>Provide </a:t>
            </a:r>
            <a:r>
              <a:rPr lang="en-US" sz="4100" b="1" dirty="0">
                <a:latin typeface="Arial"/>
                <a:cs typeface="Arial"/>
              </a:rPr>
              <a:t>opportunities for youth to compete in track and field from an introductory level, to high-level competition, under the framework of USATF guidelines</a:t>
            </a:r>
            <a:r>
              <a:rPr lang="en-US" sz="4100" b="1" dirty="0" smtClean="0">
                <a:latin typeface="Arial"/>
                <a:cs typeface="Arial"/>
              </a:rPr>
              <a:t>.</a:t>
            </a:r>
          </a:p>
          <a:p>
            <a:pPr marL="114300" indent="0" algn="ctr">
              <a:buNone/>
            </a:pPr>
            <a:endParaRPr lang="en-US" sz="2800" b="1" dirty="0">
              <a:latin typeface="Arial"/>
              <a:cs typeface="Arial"/>
            </a:endParaRPr>
          </a:p>
          <a:p>
            <a:pPr marL="114300" indent="0" algn="ctr">
              <a:buNone/>
            </a:pPr>
            <a:endParaRPr lang="en-US" sz="2800" b="1" dirty="0" smtClean="0">
              <a:latin typeface="Arial"/>
              <a:cs typeface="Arial"/>
            </a:endParaRPr>
          </a:p>
          <a:p>
            <a:pPr marL="114300" indent="0" algn="ctr">
              <a:buNone/>
            </a:pPr>
            <a:endParaRPr lang="en-US" sz="2800" b="1" dirty="0" smtClean="0">
              <a:latin typeface="Arial"/>
              <a:cs typeface="Arial"/>
            </a:endParaRPr>
          </a:p>
          <a:p>
            <a:pPr marL="114300" indent="0" algn="ctr">
              <a:buNone/>
            </a:pPr>
            <a:r>
              <a:rPr lang="en-US" sz="2800" dirty="0">
                <a:latin typeface="Arial"/>
                <a:cs typeface="Arial"/>
              </a:rPr>
              <a:t>Experienced and certified coaches provide appropriate guidance and leadership.  Separate indoor and outdoor seasons provide opportunities for nearly six months of training.</a:t>
            </a:r>
          </a:p>
          <a:p>
            <a:pPr marL="114300" indent="0" algn="ctr">
              <a:buNone/>
            </a:pPr>
            <a:endParaRPr lang="en-US" sz="2800" dirty="0">
              <a:latin typeface="Arial"/>
              <a:cs typeface="Arial"/>
            </a:endParaRPr>
          </a:p>
          <a:p>
            <a:r>
              <a:rPr lang="en-US" sz="2300" dirty="0">
                <a:latin typeface="Arial"/>
                <a:cs typeface="Arial"/>
              </a:rPr>
              <a:t> </a:t>
            </a:r>
          </a:p>
          <a:p>
            <a:endParaRPr lang="en-US" dirty="0" smtClean="0">
              <a:latin typeface="Arial"/>
              <a:cs typeface="Arial"/>
            </a:endParaRP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12</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16827815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Coaching Philosophy</a:t>
            </a:r>
            <a:endParaRPr lang="en-US" dirty="0">
              <a:latin typeface="Impact"/>
              <a:cs typeface="Impact"/>
            </a:endParaRPr>
          </a:p>
        </p:txBody>
      </p:sp>
      <p:sp>
        <p:nvSpPr>
          <p:cNvPr id="3" name="Content Placeholder 2"/>
          <p:cNvSpPr>
            <a:spLocks noGrp="1"/>
          </p:cNvSpPr>
          <p:nvPr>
            <p:ph idx="1"/>
          </p:nvPr>
        </p:nvSpPr>
        <p:spPr>
          <a:xfrm>
            <a:off x="257457" y="1417639"/>
            <a:ext cx="8149940" cy="5309508"/>
          </a:xfrm>
        </p:spPr>
        <p:txBody>
          <a:bodyPr>
            <a:normAutofit/>
          </a:bodyPr>
          <a:lstStyle/>
          <a:p>
            <a:pPr algn="ctr"/>
            <a:r>
              <a:rPr lang="en-US" sz="2600" dirty="0">
                <a:latin typeface="Arial"/>
                <a:cs typeface="Arial"/>
              </a:rPr>
              <a:t>Oversight, Coaching, and Support </a:t>
            </a:r>
            <a:endParaRPr lang="en-US" sz="2600" dirty="0" smtClean="0">
              <a:latin typeface="Arial"/>
              <a:cs typeface="Arial"/>
            </a:endParaRPr>
          </a:p>
          <a:p>
            <a:pPr algn="ctr"/>
            <a:r>
              <a:rPr lang="en-US" sz="2600" dirty="0" smtClean="0">
                <a:latin typeface="Arial"/>
                <a:cs typeface="Arial"/>
              </a:rPr>
              <a:t>is </a:t>
            </a:r>
            <a:r>
              <a:rPr lang="en-US" sz="2600" dirty="0">
                <a:latin typeface="Arial"/>
                <a:cs typeface="Arial"/>
              </a:rPr>
              <a:t>performed in a way that:</a:t>
            </a:r>
          </a:p>
          <a:p>
            <a:pPr marL="114300" indent="0">
              <a:buNone/>
            </a:pPr>
            <a:r>
              <a:rPr lang="en-US" sz="2600" dirty="0">
                <a:latin typeface="Arial"/>
                <a:cs typeface="Arial"/>
              </a:rPr>
              <a:t> </a:t>
            </a:r>
          </a:p>
          <a:p>
            <a:pPr lvl="0"/>
            <a:r>
              <a:rPr lang="en-US" sz="2600" dirty="0">
                <a:latin typeface="Arial"/>
                <a:cs typeface="Arial"/>
              </a:rPr>
              <a:t>provides opportunities for participating youth to have fun,</a:t>
            </a:r>
          </a:p>
          <a:p>
            <a:pPr lvl="0"/>
            <a:r>
              <a:rPr lang="en-US" sz="2600" dirty="0">
                <a:latin typeface="Arial"/>
                <a:cs typeface="Arial"/>
              </a:rPr>
              <a:t>provides opportunities for youth to improve as track and field athletes, and</a:t>
            </a:r>
          </a:p>
          <a:p>
            <a:pPr lvl="0"/>
            <a:r>
              <a:rPr lang="en-US" sz="2600" dirty="0">
                <a:latin typeface="Arial"/>
                <a:cs typeface="Arial"/>
              </a:rPr>
              <a:t>teaches youth to set goals and develop character through sportsmanship,</a:t>
            </a:r>
          </a:p>
          <a:p>
            <a:endParaRPr lang="en-US" sz="2600" dirty="0">
              <a:latin typeface="Arial"/>
              <a:cs typeface="Arial"/>
            </a:endParaRPr>
          </a:p>
          <a:p>
            <a:pPr marL="114300" indent="0" algn="ctr">
              <a:buNone/>
            </a:pPr>
            <a:r>
              <a:rPr lang="en-US" sz="2600" b="1" dirty="0" smtClean="0">
                <a:latin typeface="Arial"/>
                <a:cs typeface="Arial"/>
              </a:rPr>
              <a:t>So that</a:t>
            </a:r>
            <a:endParaRPr lang="en-US" sz="2600" b="1" dirty="0">
              <a:latin typeface="Arial"/>
              <a:cs typeface="Arial"/>
            </a:endParaRP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13</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5789781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Coaching Philosophy</a:t>
            </a:r>
            <a:endParaRPr lang="en-US" dirty="0">
              <a:latin typeface="Impact"/>
              <a:cs typeface="Impact"/>
            </a:endParaRPr>
          </a:p>
        </p:txBody>
      </p:sp>
      <p:sp>
        <p:nvSpPr>
          <p:cNvPr id="3" name="Content Placeholder 2"/>
          <p:cNvSpPr>
            <a:spLocks noGrp="1"/>
          </p:cNvSpPr>
          <p:nvPr>
            <p:ph idx="1"/>
          </p:nvPr>
        </p:nvSpPr>
        <p:spPr>
          <a:xfrm>
            <a:off x="257457" y="1637731"/>
            <a:ext cx="8149940" cy="4011229"/>
          </a:xfrm>
        </p:spPr>
        <p:txBody>
          <a:bodyPr>
            <a:normAutofit/>
          </a:bodyPr>
          <a:lstStyle/>
          <a:p>
            <a:r>
              <a:rPr lang="en-US" sz="2600" dirty="0" smtClean="0">
                <a:latin typeface="Arial"/>
                <a:cs typeface="Arial"/>
              </a:rPr>
              <a:t>youth </a:t>
            </a:r>
            <a:r>
              <a:rPr lang="en-US" sz="2600" dirty="0">
                <a:latin typeface="Arial"/>
                <a:cs typeface="Arial"/>
              </a:rPr>
              <a:t>participants develop a life-long love of the sport,</a:t>
            </a:r>
          </a:p>
          <a:p>
            <a:pPr lvl="0"/>
            <a:r>
              <a:rPr lang="en-US" sz="2600" dirty="0">
                <a:latin typeface="Arial"/>
                <a:cs typeface="Arial"/>
              </a:rPr>
              <a:t>the club develops the best youth athletes in the community</a:t>
            </a:r>
            <a:r>
              <a:rPr lang="en-US" sz="2600" dirty="0" smtClean="0">
                <a:latin typeface="Arial"/>
                <a:cs typeface="Arial"/>
              </a:rPr>
              <a:t>, and</a:t>
            </a:r>
            <a:endParaRPr lang="en-US" sz="2600" dirty="0">
              <a:latin typeface="Arial"/>
              <a:cs typeface="Arial"/>
            </a:endParaRPr>
          </a:p>
          <a:p>
            <a:pPr lvl="0"/>
            <a:r>
              <a:rPr lang="en-US" sz="2600" dirty="0">
                <a:latin typeface="Arial"/>
                <a:cs typeface="Arial"/>
              </a:rPr>
              <a:t>youth participants develop to their fullest potential, and grow to become responsible athletes and citizens</a:t>
            </a:r>
            <a:r>
              <a:rPr lang="en-US" sz="2600" dirty="0" smtClean="0">
                <a:latin typeface="Arial"/>
                <a:cs typeface="Arial"/>
              </a:rPr>
              <a:t>.</a:t>
            </a:r>
          </a:p>
          <a:p>
            <a:pPr lvl="0"/>
            <a:endParaRPr lang="en-US" sz="2600" dirty="0" smtClean="0">
              <a:latin typeface="Arial"/>
              <a:cs typeface="Arial"/>
            </a:endParaRPr>
          </a:p>
          <a:p>
            <a:pPr marL="114300" indent="0">
              <a:buNone/>
            </a:pPr>
            <a:endParaRPr lang="en-US" sz="2600" dirty="0">
              <a:latin typeface="Arial"/>
              <a:cs typeface="Arial"/>
            </a:endParaRP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14</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28305329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Coaches and Volunteers</a:t>
            </a:r>
            <a:endParaRPr lang="en-US" dirty="0">
              <a:latin typeface="Impact"/>
              <a:cs typeface="Impact"/>
            </a:endParaRPr>
          </a:p>
        </p:txBody>
      </p:sp>
      <p:sp>
        <p:nvSpPr>
          <p:cNvPr id="3" name="Content Placeholder 2"/>
          <p:cNvSpPr>
            <a:spLocks noGrp="1"/>
          </p:cNvSpPr>
          <p:nvPr>
            <p:ph idx="1"/>
          </p:nvPr>
        </p:nvSpPr>
        <p:spPr>
          <a:xfrm>
            <a:off x="286169" y="1600200"/>
            <a:ext cx="8121227" cy="4800600"/>
          </a:xfrm>
        </p:spPr>
        <p:txBody>
          <a:bodyPr>
            <a:normAutofit/>
          </a:bodyPr>
          <a:lstStyle/>
          <a:p>
            <a:r>
              <a:rPr lang="en-US" sz="2800" dirty="0">
                <a:latin typeface="Arial"/>
                <a:cs typeface="Arial"/>
              </a:rPr>
              <a:t>All STC Youth Coaches </a:t>
            </a:r>
            <a:r>
              <a:rPr lang="en-US" sz="2800" dirty="0" smtClean="0">
                <a:latin typeface="Arial"/>
                <a:cs typeface="Arial"/>
              </a:rPr>
              <a:t>AND Volunteers MUST:</a:t>
            </a:r>
          </a:p>
          <a:p>
            <a:pPr lvl="1"/>
            <a:r>
              <a:rPr lang="en-US" sz="2400" dirty="0" smtClean="0">
                <a:latin typeface="Arial"/>
                <a:cs typeface="Arial"/>
              </a:rPr>
              <a:t>Be USATF members</a:t>
            </a:r>
          </a:p>
          <a:p>
            <a:pPr lvl="2"/>
            <a:r>
              <a:rPr lang="en-US" sz="2200" dirty="0" smtClean="0">
                <a:latin typeface="Arial"/>
                <a:cs typeface="Arial"/>
              </a:rPr>
              <a:t>$30 annual membership</a:t>
            </a:r>
          </a:p>
          <a:p>
            <a:pPr lvl="1"/>
            <a:r>
              <a:rPr lang="en-US" sz="2400" dirty="0">
                <a:latin typeface="Arial"/>
                <a:cs typeface="Arial"/>
              </a:rPr>
              <a:t>H</a:t>
            </a:r>
            <a:r>
              <a:rPr lang="en-US" sz="2400" dirty="0" smtClean="0">
                <a:latin typeface="Arial"/>
                <a:cs typeface="Arial"/>
              </a:rPr>
              <a:t>ave </a:t>
            </a:r>
            <a:r>
              <a:rPr lang="en-US" sz="2400" dirty="0">
                <a:latin typeface="Arial"/>
                <a:cs typeface="Arial"/>
              </a:rPr>
              <a:t>passed a USA Track &amp; Field background </a:t>
            </a:r>
            <a:r>
              <a:rPr lang="en-US" sz="2400" dirty="0" smtClean="0">
                <a:latin typeface="Arial"/>
                <a:cs typeface="Arial"/>
              </a:rPr>
              <a:t>check</a:t>
            </a:r>
          </a:p>
          <a:p>
            <a:pPr lvl="2"/>
            <a:r>
              <a:rPr lang="en-US" sz="2200" dirty="0" smtClean="0">
                <a:latin typeface="Arial"/>
                <a:cs typeface="Arial"/>
              </a:rPr>
              <a:t>This includes parents/guardians that want to assist their own children during official practices.</a:t>
            </a:r>
          </a:p>
          <a:p>
            <a:pPr lvl="2"/>
            <a:r>
              <a:rPr lang="en-US" sz="2200" dirty="0" smtClean="0">
                <a:latin typeface="Arial"/>
                <a:cs typeface="Arial"/>
              </a:rPr>
              <a:t>$8 fee</a:t>
            </a:r>
            <a:endParaRPr lang="en-US" sz="2200" dirty="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15</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28948763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Youth Team Leadership </a:t>
            </a:r>
            <a:endParaRPr lang="en-US" dirty="0">
              <a:latin typeface="Impact"/>
              <a:cs typeface="Impact"/>
            </a:endParaRPr>
          </a:p>
        </p:txBody>
      </p:sp>
      <p:sp>
        <p:nvSpPr>
          <p:cNvPr id="3" name="Content Placeholder 2"/>
          <p:cNvSpPr>
            <a:spLocks noGrp="1"/>
          </p:cNvSpPr>
          <p:nvPr>
            <p:ph idx="1"/>
          </p:nvPr>
        </p:nvSpPr>
        <p:spPr>
          <a:xfrm>
            <a:off x="300763" y="1417638"/>
            <a:ext cx="7980258" cy="4983162"/>
          </a:xfrm>
        </p:spPr>
        <p:txBody>
          <a:bodyPr/>
          <a:lstStyle/>
          <a:p>
            <a:pPr lvl="1"/>
            <a:r>
              <a:rPr lang="en-US" sz="2800" dirty="0" smtClean="0">
                <a:latin typeface="Arial"/>
                <a:cs typeface="Arial"/>
              </a:rPr>
              <a:t>Patrick Simon		Director</a:t>
            </a:r>
          </a:p>
          <a:p>
            <a:pPr lvl="1"/>
            <a:r>
              <a:rPr lang="en-US" sz="2800" dirty="0" smtClean="0">
                <a:latin typeface="Arial"/>
                <a:cs typeface="Arial"/>
              </a:rPr>
              <a:t>Curtis Hernandez</a:t>
            </a:r>
            <a:r>
              <a:rPr lang="en-US" sz="2800" dirty="0">
                <a:latin typeface="Arial"/>
                <a:cs typeface="Arial"/>
              </a:rPr>
              <a:t>	</a:t>
            </a:r>
            <a:r>
              <a:rPr lang="en-US" sz="2800" dirty="0" smtClean="0">
                <a:latin typeface="Arial"/>
                <a:cs typeface="Arial"/>
              </a:rPr>
              <a:t>	</a:t>
            </a:r>
            <a:r>
              <a:rPr lang="en-US" sz="2800" dirty="0" err="1" smtClean="0">
                <a:latin typeface="Arial"/>
                <a:cs typeface="Arial"/>
              </a:rPr>
              <a:t>Asst</a:t>
            </a:r>
            <a:r>
              <a:rPr lang="en-US" sz="2800" dirty="0" smtClean="0">
                <a:latin typeface="Arial"/>
                <a:cs typeface="Arial"/>
              </a:rPr>
              <a:t> </a:t>
            </a:r>
            <a:r>
              <a:rPr lang="en-US" sz="2800" dirty="0" smtClean="0">
                <a:latin typeface="Arial"/>
                <a:cs typeface="Arial"/>
              </a:rPr>
              <a:t>Director</a:t>
            </a:r>
            <a:endParaRPr lang="en-US" dirty="0" smtClean="0">
              <a:latin typeface="Arial"/>
              <a:cs typeface="Arial"/>
            </a:endParaRPr>
          </a:p>
          <a:p>
            <a:pPr lvl="1"/>
            <a:r>
              <a:rPr lang="en-US" sz="2800" dirty="0" smtClean="0">
                <a:latin typeface="Arial"/>
                <a:cs typeface="Arial"/>
              </a:rPr>
              <a:t>John Wise			WSU Liaison	</a:t>
            </a:r>
          </a:p>
          <a:p>
            <a:pPr lvl="1"/>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16</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6906187" y="5030258"/>
            <a:ext cx="1557868" cy="1421342"/>
          </a:xfrm>
          <a:prstGeom prst="rect">
            <a:avLst/>
          </a:prstGeom>
          <a:noFill/>
          <a:ln>
            <a:noFill/>
          </a:ln>
        </p:spPr>
      </p:pic>
    </p:spTree>
    <p:extLst>
      <p:ext uri="{BB962C8B-B14F-4D97-AF65-F5344CB8AC3E}">
        <p14:creationId xmlns:p14="http://schemas.microsoft.com/office/powerpoint/2010/main" val="38239711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Youth Team Coaches </a:t>
            </a:r>
            <a:endParaRPr lang="en-US" dirty="0">
              <a:latin typeface="Impact"/>
              <a:cs typeface="Impact"/>
            </a:endParaRPr>
          </a:p>
        </p:txBody>
      </p:sp>
      <p:sp>
        <p:nvSpPr>
          <p:cNvPr id="3" name="Content Placeholder 2"/>
          <p:cNvSpPr>
            <a:spLocks noGrp="1"/>
          </p:cNvSpPr>
          <p:nvPr>
            <p:ph idx="1"/>
          </p:nvPr>
        </p:nvSpPr>
        <p:spPr>
          <a:xfrm>
            <a:off x="457199" y="1417638"/>
            <a:ext cx="7823821" cy="4983162"/>
          </a:xfrm>
        </p:spPr>
        <p:txBody>
          <a:bodyPr>
            <a:normAutofit/>
          </a:bodyPr>
          <a:lstStyle/>
          <a:p>
            <a:r>
              <a:rPr lang="en-US" sz="2800" dirty="0" smtClean="0">
                <a:latin typeface="Arial"/>
                <a:cs typeface="Arial"/>
              </a:rPr>
              <a:t>Kerisha Broadus		</a:t>
            </a:r>
            <a:r>
              <a:rPr lang="en-US" sz="2800" dirty="0" err="1" smtClean="0">
                <a:latin typeface="Arial"/>
                <a:cs typeface="Arial"/>
              </a:rPr>
              <a:t>Multis</a:t>
            </a:r>
            <a:endParaRPr lang="en-US" sz="2800" dirty="0" smtClean="0">
              <a:latin typeface="Arial"/>
              <a:cs typeface="Arial"/>
            </a:endParaRPr>
          </a:p>
          <a:p>
            <a:r>
              <a:rPr lang="en-US" sz="2800" dirty="0" smtClean="0">
                <a:latin typeface="Arial"/>
                <a:cs typeface="Arial"/>
              </a:rPr>
              <a:t>Denis </a:t>
            </a:r>
            <a:r>
              <a:rPr lang="en-US" sz="2800" dirty="0" smtClean="0">
                <a:latin typeface="Arial"/>
                <a:cs typeface="Arial"/>
              </a:rPr>
              <a:t>Fraizer			Pole Vault</a:t>
            </a:r>
          </a:p>
          <a:p>
            <a:r>
              <a:rPr lang="en-US" sz="2800" dirty="0">
                <a:latin typeface="Arial"/>
                <a:cs typeface="Arial"/>
              </a:rPr>
              <a:t>Samuel Glomstad-Foster	Sprints</a:t>
            </a:r>
          </a:p>
          <a:p>
            <a:r>
              <a:rPr lang="en-US" sz="2800" dirty="0" smtClean="0">
                <a:latin typeface="Arial"/>
                <a:cs typeface="Arial"/>
              </a:rPr>
              <a:t>Scott </a:t>
            </a:r>
            <a:r>
              <a:rPr lang="en-US" sz="2800" dirty="0" smtClean="0">
                <a:latin typeface="Arial"/>
                <a:cs typeface="Arial"/>
              </a:rPr>
              <a:t>Parker			Jumps</a:t>
            </a:r>
          </a:p>
          <a:p>
            <a:r>
              <a:rPr lang="en-US" sz="2800" dirty="0" smtClean="0">
                <a:latin typeface="Arial"/>
                <a:cs typeface="Arial"/>
              </a:rPr>
              <a:t>Shamoya Pruitt		Sprints</a:t>
            </a:r>
          </a:p>
          <a:p>
            <a:r>
              <a:rPr lang="en-US" sz="2800" dirty="0" smtClean="0">
                <a:latin typeface="Arial"/>
                <a:cs typeface="Arial"/>
              </a:rPr>
              <a:t>Noel </a:t>
            </a:r>
            <a:r>
              <a:rPr lang="en-US" sz="2800" dirty="0">
                <a:latin typeface="Arial"/>
                <a:cs typeface="Arial"/>
              </a:rPr>
              <a:t>Singh			</a:t>
            </a:r>
            <a:r>
              <a:rPr lang="en-US" sz="2800" dirty="0" smtClean="0">
                <a:latin typeface="Arial"/>
                <a:cs typeface="Arial"/>
              </a:rPr>
              <a:t>Sprints</a:t>
            </a:r>
          </a:p>
          <a:p>
            <a:r>
              <a:rPr lang="en-US" sz="2800" dirty="0" smtClean="0">
                <a:latin typeface="Arial"/>
                <a:cs typeface="Arial"/>
              </a:rPr>
              <a:t>John Thompson II		Sprints</a:t>
            </a:r>
            <a:endParaRPr lang="en-US" sz="2800" dirty="0">
              <a:latin typeface="Arial"/>
              <a:cs typeface="Arial"/>
            </a:endParaRPr>
          </a:p>
          <a:p>
            <a:endParaRPr lang="en-US" sz="2800" dirty="0" smtClean="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17</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6906187" y="5030258"/>
            <a:ext cx="1557868" cy="1421342"/>
          </a:xfrm>
          <a:prstGeom prst="rect">
            <a:avLst/>
          </a:prstGeom>
          <a:noFill/>
          <a:ln>
            <a:noFill/>
          </a:ln>
        </p:spPr>
      </p:pic>
    </p:spTree>
    <p:extLst>
      <p:ext uri="{BB962C8B-B14F-4D97-AF65-F5344CB8AC3E}">
        <p14:creationId xmlns:p14="http://schemas.microsoft.com/office/powerpoint/2010/main" val="13077422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Parents/Guardians</a:t>
            </a:r>
            <a:endParaRPr lang="en-US" dirty="0">
              <a:latin typeface="Impact"/>
              <a:cs typeface="Impact"/>
            </a:endParaRPr>
          </a:p>
        </p:txBody>
      </p:sp>
      <p:sp>
        <p:nvSpPr>
          <p:cNvPr id="3" name="Content Placeholder 2"/>
          <p:cNvSpPr>
            <a:spLocks noGrp="1"/>
          </p:cNvSpPr>
          <p:nvPr>
            <p:ph idx="1"/>
          </p:nvPr>
        </p:nvSpPr>
        <p:spPr>
          <a:xfrm>
            <a:off x="286169" y="1417637"/>
            <a:ext cx="8121227" cy="5272657"/>
          </a:xfrm>
        </p:spPr>
        <p:txBody>
          <a:bodyPr>
            <a:normAutofit/>
          </a:bodyPr>
          <a:lstStyle/>
          <a:p>
            <a:pPr marL="114300" indent="0" algn="ctr">
              <a:buNone/>
            </a:pPr>
            <a:r>
              <a:rPr lang="en-US" sz="2800" i="1" dirty="0">
                <a:latin typeface="Arial"/>
                <a:cs typeface="Arial"/>
              </a:rPr>
              <a:t>Parents are important to the success of the athlete and the track club. </a:t>
            </a:r>
            <a:r>
              <a:rPr lang="en-US" sz="2800" dirty="0">
                <a:latin typeface="Arial"/>
                <a:cs typeface="Arial"/>
              </a:rPr>
              <a:t> </a:t>
            </a:r>
            <a:endParaRPr lang="en-US" sz="2800" dirty="0" smtClean="0">
              <a:latin typeface="Arial"/>
              <a:cs typeface="Arial"/>
            </a:endParaRPr>
          </a:p>
          <a:p>
            <a:r>
              <a:rPr lang="en-US" sz="2800" dirty="0" smtClean="0">
                <a:latin typeface="Arial"/>
                <a:cs typeface="Arial"/>
              </a:rPr>
              <a:t>Please </a:t>
            </a:r>
            <a:r>
              <a:rPr lang="en-US" sz="2800" dirty="0">
                <a:latin typeface="Arial"/>
                <a:cs typeface="Arial"/>
              </a:rPr>
              <a:t>observe the following: </a:t>
            </a:r>
          </a:p>
          <a:p>
            <a:pPr lvl="1"/>
            <a:r>
              <a:rPr lang="en-US" sz="2200" dirty="0" smtClean="0">
                <a:latin typeface="Arial"/>
                <a:cs typeface="Arial"/>
              </a:rPr>
              <a:t>Maintain </a:t>
            </a:r>
            <a:r>
              <a:rPr lang="en-US" sz="2200" dirty="0">
                <a:latin typeface="Arial"/>
                <a:cs typeface="Arial"/>
              </a:rPr>
              <a:t>a positive attitude</a:t>
            </a:r>
          </a:p>
          <a:p>
            <a:pPr lvl="1"/>
            <a:r>
              <a:rPr lang="en-US" sz="2200" dirty="0">
                <a:latin typeface="Arial"/>
                <a:cs typeface="Arial"/>
              </a:rPr>
              <a:t>Pay all fees in a timely manner</a:t>
            </a:r>
          </a:p>
          <a:p>
            <a:pPr lvl="1"/>
            <a:r>
              <a:rPr lang="en-US" sz="2200" dirty="0">
                <a:latin typeface="Arial"/>
                <a:cs typeface="Arial"/>
              </a:rPr>
              <a:t>Realize that once an athlete is at a given facility, they are under the supervision/jurisdiction/guidelines of the STC Youth Team management and coaching staff</a:t>
            </a:r>
          </a:p>
          <a:p>
            <a:pPr lvl="1"/>
            <a:r>
              <a:rPr lang="en-US" sz="2200" dirty="0">
                <a:latin typeface="Arial"/>
                <a:cs typeface="Arial"/>
              </a:rPr>
              <a:t>Ensure that the athlete is at practice and at meets on time</a:t>
            </a:r>
          </a:p>
          <a:p>
            <a:pPr lvl="1"/>
            <a:r>
              <a:rPr lang="en-US" sz="2200" dirty="0">
                <a:latin typeface="Arial"/>
                <a:cs typeface="Arial"/>
              </a:rPr>
              <a:t>Remain in the seating area at practice and meets</a:t>
            </a:r>
          </a:p>
          <a:p>
            <a:pPr lvl="1"/>
            <a:r>
              <a:rPr lang="en-US" sz="2200" dirty="0">
                <a:latin typeface="Arial"/>
                <a:cs typeface="Arial"/>
              </a:rPr>
              <a:t>Ask questions of STC Youth management and coaches at an appropriate time and in an appropriate manner</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18</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4218496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Youth Practices</a:t>
            </a:r>
            <a:endParaRPr lang="en-US" dirty="0">
              <a:latin typeface="Impact"/>
              <a:cs typeface="Impact"/>
            </a:endParaRPr>
          </a:p>
        </p:txBody>
      </p:sp>
      <p:sp>
        <p:nvSpPr>
          <p:cNvPr id="3" name="Content Placeholder 2"/>
          <p:cNvSpPr>
            <a:spLocks noGrp="1"/>
          </p:cNvSpPr>
          <p:nvPr>
            <p:ph idx="1"/>
          </p:nvPr>
        </p:nvSpPr>
        <p:spPr>
          <a:xfrm>
            <a:off x="457200" y="1252195"/>
            <a:ext cx="7620000" cy="5366546"/>
          </a:xfrm>
        </p:spPr>
        <p:txBody>
          <a:bodyPr>
            <a:normAutofit/>
          </a:bodyPr>
          <a:lstStyle/>
          <a:p>
            <a:r>
              <a:rPr lang="en-US" sz="2800" dirty="0" smtClean="0">
                <a:latin typeface="Arial"/>
                <a:cs typeface="Arial"/>
              </a:rPr>
              <a:t>WSU </a:t>
            </a:r>
            <a:r>
              <a:rPr lang="en-US" sz="2800" dirty="0" smtClean="0">
                <a:latin typeface="Arial"/>
                <a:cs typeface="Arial"/>
              </a:rPr>
              <a:t>Cessna Stadium</a:t>
            </a:r>
            <a:endParaRPr lang="en-US" sz="2800" dirty="0">
              <a:latin typeface="Arial"/>
              <a:cs typeface="Arial"/>
            </a:endParaRPr>
          </a:p>
          <a:p>
            <a:pPr lvl="1"/>
            <a:r>
              <a:rPr lang="en-US" sz="2600" dirty="0" smtClean="0">
                <a:latin typeface="Arial"/>
                <a:cs typeface="Arial"/>
              </a:rPr>
              <a:t>April 15</a:t>
            </a:r>
            <a:r>
              <a:rPr lang="en-US" sz="2600" dirty="0" smtClean="0">
                <a:latin typeface="Arial"/>
                <a:cs typeface="Arial"/>
              </a:rPr>
              <a:t> </a:t>
            </a:r>
            <a:r>
              <a:rPr lang="en-US" sz="2600" dirty="0" smtClean="0">
                <a:latin typeface="Arial"/>
                <a:cs typeface="Arial"/>
              </a:rPr>
              <a:t>through </a:t>
            </a:r>
            <a:r>
              <a:rPr lang="en-US" sz="2600" dirty="0" smtClean="0">
                <a:latin typeface="Arial"/>
                <a:cs typeface="Arial"/>
              </a:rPr>
              <a:t>May 29</a:t>
            </a:r>
            <a:endParaRPr lang="en-US" sz="2600" dirty="0" smtClean="0">
              <a:latin typeface="Arial"/>
              <a:cs typeface="Arial"/>
            </a:endParaRPr>
          </a:p>
          <a:p>
            <a:pPr lvl="2"/>
            <a:r>
              <a:rPr lang="en-US" sz="2600" dirty="0" smtClean="0">
                <a:latin typeface="Arial"/>
                <a:cs typeface="Arial"/>
              </a:rPr>
              <a:t>Tuesday </a:t>
            </a:r>
            <a:r>
              <a:rPr lang="en-US" sz="2600" dirty="0" smtClean="0">
                <a:latin typeface="Arial"/>
                <a:cs typeface="Arial"/>
              </a:rPr>
              <a:t>and Thursday</a:t>
            </a:r>
          </a:p>
          <a:p>
            <a:pPr lvl="2"/>
            <a:r>
              <a:rPr lang="en-US" sz="2600" dirty="0">
                <a:latin typeface="Arial"/>
                <a:cs typeface="Arial"/>
              </a:rPr>
              <a:t>4</a:t>
            </a:r>
            <a:r>
              <a:rPr lang="en-US" sz="2600" dirty="0" smtClean="0">
                <a:latin typeface="Arial"/>
                <a:cs typeface="Arial"/>
              </a:rPr>
              <a:t>30p to 600p</a:t>
            </a:r>
          </a:p>
          <a:p>
            <a:pPr lvl="1"/>
            <a:r>
              <a:rPr lang="en-US" sz="2800" dirty="0" smtClean="0">
                <a:latin typeface="Arial"/>
                <a:cs typeface="Arial"/>
              </a:rPr>
              <a:t>June 2 through July 23</a:t>
            </a:r>
          </a:p>
          <a:p>
            <a:pPr lvl="2"/>
            <a:r>
              <a:rPr lang="en-US" sz="2600" dirty="0" smtClean="0">
                <a:latin typeface="Arial"/>
                <a:cs typeface="Arial"/>
              </a:rPr>
              <a:t>645p to 815p</a:t>
            </a:r>
            <a:endParaRPr lang="en-US" sz="2600" dirty="0" smtClean="0">
              <a:latin typeface="Arial"/>
              <a:cs typeface="Arial"/>
            </a:endParaRPr>
          </a:p>
          <a:p>
            <a:r>
              <a:rPr lang="en-US" sz="3000" dirty="0" smtClean="0">
                <a:latin typeface="Arial"/>
                <a:cs typeface="Arial"/>
              </a:rPr>
              <a:t>Alternate locations with notice -</a:t>
            </a:r>
          </a:p>
          <a:p>
            <a:pPr lvl="1"/>
            <a:r>
              <a:rPr lang="en-US" sz="2800" dirty="0" smtClean="0">
                <a:latin typeface="Arial"/>
                <a:cs typeface="Arial"/>
              </a:rPr>
              <a:t>Wichita State’s Cessna Stadium</a:t>
            </a:r>
          </a:p>
          <a:p>
            <a:pPr lvl="1"/>
            <a:r>
              <a:rPr lang="en-US" sz="2800" dirty="0" smtClean="0">
                <a:latin typeface="Arial"/>
                <a:cs typeface="Arial"/>
              </a:rPr>
              <a:t>Plainview </a:t>
            </a:r>
            <a:r>
              <a:rPr lang="en-US" sz="2800" dirty="0" smtClean="0">
                <a:latin typeface="Arial"/>
                <a:cs typeface="Arial"/>
              </a:rPr>
              <a:t>Park</a:t>
            </a:r>
          </a:p>
        </p:txBody>
      </p:sp>
      <p:sp>
        <p:nvSpPr>
          <p:cNvPr id="4" name="Slide Number Placeholder 3"/>
          <p:cNvSpPr>
            <a:spLocks noGrp="1"/>
          </p:cNvSpPr>
          <p:nvPr>
            <p:ph type="sldNum" sz="quarter" idx="12"/>
          </p:nvPr>
        </p:nvSpPr>
        <p:spPr/>
        <p:txBody>
          <a:bodyPr/>
          <a:lstStyle/>
          <a:p>
            <a:fld id="{34452F5A-1E19-4F47-A5DD-CF3E6D8BC662}" type="slidenum">
              <a:rPr lang="en-US" smtClean="0"/>
              <a:t>19</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4322262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387474"/>
            <a:ext cx="7659687" cy="1168400"/>
          </a:xfrm>
        </p:spPr>
        <p:txBody>
          <a:bodyPr>
            <a:normAutofit/>
          </a:bodyPr>
          <a:lstStyle/>
          <a:p>
            <a:r>
              <a:rPr lang="en-US" sz="4800" dirty="0"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t>SHOCKER TRACK CLUB</a:t>
            </a:r>
            <a:endParaRPr lang="en-US" sz="4800" dirty="0">
              <a:ln>
                <a:solidFill>
                  <a:schemeClr val="tx1"/>
                </a:solidFill>
              </a:ln>
              <a:solidFill>
                <a:srgbClr val="FFFF00"/>
              </a:solidFill>
              <a:effectLst>
                <a:outerShdw blurRad="50800" dist="38100" dir="2700000" algn="tl" rotWithShape="0">
                  <a:srgbClr val="000000">
                    <a:alpha val="43000"/>
                  </a:srgbClr>
                </a:outerShdw>
              </a:effectLst>
              <a:latin typeface="Impact"/>
              <a:cs typeface="Impact"/>
            </a:endParaRPr>
          </a:p>
        </p:txBody>
      </p:sp>
      <p:sp>
        <p:nvSpPr>
          <p:cNvPr id="3" name="Text Placeholder 2"/>
          <p:cNvSpPr>
            <a:spLocks noGrp="1"/>
          </p:cNvSpPr>
          <p:nvPr>
            <p:ph type="body" idx="1"/>
          </p:nvPr>
        </p:nvSpPr>
        <p:spPr>
          <a:xfrm>
            <a:off x="921806" y="3040639"/>
            <a:ext cx="6135687" cy="600028"/>
          </a:xfrm>
        </p:spPr>
        <p:txBody>
          <a:bodyPr>
            <a:normAutofit/>
          </a:bodyPr>
          <a:lstStyle/>
          <a:p>
            <a:r>
              <a:rPr lang="en-US" sz="2800" dirty="0" smtClean="0"/>
              <a:t>Mission</a:t>
            </a:r>
            <a:endParaRPr lang="en-US" sz="2800" dirty="0"/>
          </a:p>
        </p:txBody>
      </p:sp>
      <p:sp>
        <p:nvSpPr>
          <p:cNvPr id="5" name="Rectangle 4"/>
          <p:cNvSpPr/>
          <p:nvPr/>
        </p:nvSpPr>
        <p:spPr>
          <a:xfrm>
            <a:off x="921806" y="3760137"/>
            <a:ext cx="6588126" cy="2862322"/>
          </a:xfrm>
          <a:prstGeom prst="rect">
            <a:avLst/>
          </a:prstGeom>
        </p:spPr>
        <p:txBody>
          <a:bodyPr wrap="square">
            <a:spAutoFit/>
          </a:bodyPr>
          <a:lstStyle/>
          <a:p>
            <a:r>
              <a:rPr lang="en-US" sz="3600" dirty="0">
                <a:latin typeface="Impact"/>
                <a:cs typeface="Impact"/>
              </a:rPr>
              <a:t>The Shocker Track </a:t>
            </a:r>
            <a:r>
              <a:rPr lang="en-US" sz="3600" dirty="0" smtClean="0">
                <a:latin typeface="Impact"/>
                <a:cs typeface="Impact"/>
              </a:rPr>
              <a:t>Club, Inc., </a:t>
            </a:r>
            <a:r>
              <a:rPr lang="en-US" sz="3600" dirty="0">
                <a:latin typeface="Impact"/>
                <a:cs typeface="Impact"/>
              </a:rPr>
              <a:t>(STC) is </a:t>
            </a:r>
            <a:r>
              <a:rPr lang="en-US" sz="3600" dirty="0" smtClean="0">
                <a:latin typeface="Impact"/>
                <a:cs typeface="Impact"/>
              </a:rPr>
              <a:t>a 501(C)(3) </a:t>
            </a:r>
            <a:r>
              <a:rPr lang="en-US" sz="3600" dirty="0">
                <a:latin typeface="Impact"/>
                <a:cs typeface="Impact"/>
              </a:rPr>
              <a:t>organization that helps support Wichita area Track and Field and Cross Country activities.</a:t>
            </a:r>
          </a:p>
        </p:txBody>
      </p:sp>
      <p:pic>
        <p:nvPicPr>
          <p:cNvPr id="6" name="Picture 5"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509932" y="282447"/>
            <a:ext cx="1253068" cy="1308227"/>
          </a:xfrm>
          <a:prstGeom prst="rect">
            <a:avLst/>
          </a:prstGeom>
          <a:noFill/>
          <a:ln>
            <a:noFill/>
          </a:ln>
        </p:spPr>
      </p:pic>
      <p:sp>
        <p:nvSpPr>
          <p:cNvPr id="4" name="Slide Number Placeholder 3"/>
          <p:cNvSpPr>
            <a:spLocks noGrp="1"/>
          </p:cNvSpPr>
          <p:nvPr>
            <p:ph type="sldNum" sz="quarter" idx="12"/>
          </p:nvPr>
        </p:nvSpPr>
        <p:spPr/>
        <p:txBody>
          <a:bodyPr/>
          <a:lstStyle/>
          <a:p>
            <a:fld id="{34452F5A-1E19-4F47-A5DD-CF3E6D8BC662}" type="slidenum">
              <a:rPr lang="en-US" smtClean="0"/>
              <a:t>2</a:t>
            </a:fld>
            <a:endParaRPr lang="en-US"/>
          </a:p>
        </p:txBody>
      </p:sp>
    </p:spTree>
    <p:extLst>
      <p:ext uri="{BB962C8B-B14F-4D97-AF65-F5344CB8AC3E}">
        <p14:creationId xmlns:p14="http://schemas.microsoft.com/office/powerpoint/2010/main" val="41839096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STC Home Youth </a:t>
            </a:r>
            <a:r>
              <a:rPr lang="en-US" dirty="0" smtClean="0">
                <a:latin typeface="Impact"/>
                <a:cs typeface="Impact"/>
              </a:rPr>
              <a:t>Out</a:t>
            </a:r>
            <a:r>
              <a:rPr lang="en-US" dirty="0" smtClean="0">
                <a:latin typeface="Impact"/>
                <a:cs typeface="Impact"/>
              </a:rPr>
              <a:t>door </a:t>
            </a:r>
            <a:r>
              <a:rPr lang="en-US" dirty="0" smtClean="0">
                <a:latin typeface="Impact"/>
                <a:cs typeface="Impact"/>
              </a:rPr>
              <a:t>Meets</a:t>
            </a:r>
            <a:endParaRPr lang="en-US" dirty="0">
              <a:latin typeface="Impact"/>
              <a:cs typeface="Impact"/>
            </a:endParaRPr>
          </a:p>
        </p:txBody>
      </p:sp>
      <p:sp>
        <p:nvSpPr>
          <p:cNvPr id="3" name="Content Placeholder 2"/>
          <p:cNvSpPr>
            <a:spLocks noGrp="1"/>
          </p:cNvSpPr>
          <p:nvPr>
            <p:ph idx="1"/>
          </p:nvPr>
        </p:nvSpPr>
        <p:spPr>
          <a:xfrm>
            <a:off x="268283" y="1600200"/>
            <a:ext cx="8139113" cy="4800600"/>
          </a:xfrm>
        </p:spPr>
        <p:txBody>
          <a:bodyPr>
            <a:normAutofit/>
          </a:bodyPr>
          <a:lstStyle/>
          <a:p>
            <a:r>
              <a:rPr lang="en-US" sz="3200" dirty="0" smtClean="0">
                <a:latin typeface="Arial"/>
                <a:cs typeface="Arial"/>
              </a:rPr>
              <a:t>WSU </a:t>
            </a:r>
            <a:r>
              <a:rPr lang="en-US" sz="3200" dirty="0" smtClean="0">
                <a:latin typeface="Arial"/>
                <a:cs typeface="Arial"/>
              </a:rPr>
              <a:t>Cessna Stadium</a:t>
            </a:r>
          </a:p>
          <a:p>
            <a:pPr lvl="1"/>
            <a:r>
              <a:rPr lang="en-US" sz="2800" dirty="0" smtClean="0">
                <a:latin typeface="Arial"/>
                <a:cs typeface="Arial"/>
              </a:rPr>
              <a:t>June 2014 - TBD</a:t>
            </a:r>
            <a:endParaRPr lang="en-US" sz="2800" dirty="0" smtClean="0">
              <a:latin typeface="Arial"/>
              <a:cs typeface="Arial"/>
            </a:endParaRPr>
          </a:p>
          <a:p>
            <a:pPr lvl="1"/>
            <a:endParaRPr lang="en-US" sz="3200" dirty="0">
              <a:latin typeface="Arial"/>
              <a:cs typeface="Arial"/>
            </a:endParaRPr>
          </a:p>
          <a:p>
            <a:pPr marL="411480" lvl="1" indent="0" algn="ctr">
              <a:buNone/>
            </a:pPr>
            <a:r>
              <a:rPr lang="en-US" sz="3200" dirty="0" smtClean="0">
                <a:latin typeface="Arial"/>
                <a:cs typeface="Arial"/>
              </a:rPr>
              <a:t>All USATF Sanctioned and F.A.T.</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20</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2756733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Youth Meets</a:t>
            </a:r>
            <a:endParaRPr lang="en-US" dirty="0">
              <a:latin typeface="Impact"/>
              <a:cs typeface="Impact"/>
            </a:endParaRPr>
          </a:p>
        </p:txBody>
      </p:sp>
      <p:sp>
        <p:nvSpPr>
          <p:cNvPr id="3" name="Content Placeholder 2"/>
          <p:cNvSpPr>
            <a:spLocks noGrp="1"/>
          </p:cNvSpPr>
          <p:nvPr>
            <p:ph idx="1"/>
          </p:nvPr>
        </p:nvSpPr>
        <p:spPr/>
        <p:txBody>
          <a:bodyPr>
            <a:normAutofit/>
          </a:bodyPr>
          <a:lstStyle/>
          <a:p>
            <a:r>
              <a:rPr lang="en-US" sz="2400" dirty="0" smtClean="0">
                <a:latin typeface="Arial"/>
                <a:cs typeface="Arial"/>
              </a:rPr>
              <a:t>See handout</a:t>
            </a:r>
            <a:endParaRPr lang="en-US" sz="2400" dirty="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21</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8830077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a:cs typeface="Impact"/>
              </a:rPr>
              <a:t>Shocker Track Club</a:t>
            </a:r>
            <a:endParaRPr lang="en-US" dirty="0">
              <a:latin typeface="Impact"/>
              <a:cs typeface="Impact"/>
            </a:endParaRPr>
          </a:p>
        </p:txBody>
      </p:sp>
      <p:sp>
        <p:nvSpPr>
          <p:cNvPr id="3" name="Subtitle 2"/>
          <p:cNvSpPr>
            <a:spLocks noGrp="1"/>
          </p:cNvSpPr>
          <p:nvPr>
            <p:ph type="subTitle" idx="1"/>
          </p:nvPr>
        </p:nvSpPr>
        <p:spPr>
          <a:xfrm>
            <a:off x="685798" y="4572000"/>
            <a:ext cx="7845989" cy="1066800"/>
          </a:xfrm>
        </p:spPr>
        <p:txBody>
          <a:bodyPr>
            <a:normAutofit/>
          </a:bodyPr>
          <a:lstStyle/>
          <a:p>
            <a:r>
              <a:rPr lang="en-US" sz="3200" dirty="0" smtClean="0">
                <a:latin typeface="Impact"/>
                <a:cs typeface="Impact"/>
              </a:rPr>
              <a:t>Youth Programs – </a:t>
            </a:r>
            <a:r>
              <a:rPr lang="en-US" sz="3200" dirty="0" smtClean="0">
                <a:latin typeface="Impact"/>
                <a:cs typeface="Impact"/>
              </a:rPr>
              <a:t>Spring Summer </a:t>
            </a:r>
            <a:r>
              <a:rPr lang="en-US" sz="3200" dirty="0" smtClean="0">
                <a:latin typeface="Impact"/>
                <a:cs typeface="Impact"/>
              </a:rPr>
              <a:t> </a:t>
            </a:r>
            <a:r>
              <a:rPr lang="en-US" sz="3200" dirty="0" smtClean="0">
                <a:latin typeface="Impact"/>
                <a:cs typeface="Impact"/>
              </a:rPr>
              <a:t>2013 - 2014</a:t>
            </a:r>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22</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spTree>
    <p:extLst>
      <p:ext uri="{BB962C8B-B14F-4D97-AF65-F5344CB8AC3E}">
        <p14:creationId xmlns:p14="http://schemas.microsoft.com/office/powerpoint/2010/main" val="28088913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Developmental</a:t>
            </a:r>
            <a:endParaRPr lang="en-US" dirty="0">
              <a:latin typeface="Impact"/>
              <a:cs typeface="Impact"/>
            </a:endParaRPr>
          </a:p>
        </p:txBody>
      </p:sp>
      <p:sp>
        <p:nvSpPr>
          <p:cNvPr id="3" name="Content Placeholder 2"/>
          <p:cNvSpPr>
            <a:spLocks noGrp="1"/>
          </p:cNvSpPr>
          <p:nvPr>
            <p:ph idx="1"/>
          </p:nvPr>
        </p:nvSpPr>
        <p:spPr/>
        <p:txBody>
          <a:bodyPr>
            <a:normAutofit/>
          </a:bodyPr>
          <a:lstStyle/>
          <a:p>
            <a:r>
              <a:rPr lang="en-US" sz="2800" b="1" dirty="0" smtClean="0">
                <a:latin typeface="Arial"/>
                <a:cs typeface="Arial"/>
              </a:rPr>
              <a:t>Ages </a:t>
            </a:r>
            <a:r>
              <a:rPr lang="en-US" sz="2800" b="1" dirty="0">
                <a:latin typeface="Arial"/>
                <a:cs typeface="Arial"/>
              </a:rPr>
              <a:t>6-16 – (</a:t>
            </a:r>
            <a:r>
              <a:rPr lang="en-US" sz="2800" b="1" dirty="0" smtClean="0">
                <a:latin typeface="Arial"/>
                <a:cs typeface="Arial"/>
              </a:rPr>
              <a:t>$</a:t>
            </a:r>
            <a:r>
              <a:rPr lang="en-US" sz="2800" b="1" dirty="0" smtClean="0">
                <a:latin typeface="Arial"/>
                <a:cs typeface="Arial"/>
              </a:rPr>
              <a:t>100 </a:t>
            </a:r>
            <a:r>
              <a:rPr lang="en-US" sz="2800" b="1" dirty="0" smtClean="0">
                <a:latin typeface="Arial"/>
                <a:cs typeface="Arial"/>
              </a:rPr>
              <a:t>per </a:t>
            </a:r>
            <a:r>
              <a:rPr lang="en-US" sz="2800" b="1" dirty="0">
                <a:latin typeface="Arial"/>
                <a:cs typeface="Arial"/>
              </a:rPr>
              <a:t>season</a:t>
            </a:r>
            <a:r>
              <a:rPr lang="en-US" sz="2800" b="1" dirty="0" smtClean="0">
                <a:latin typeface="Arial"/>
                <a:cs typeface="Arial"/>
              </a:rPr>
              <a:t>)</a:t>
            </a:r>
          </a:p>
          <a:p>
            <a:pPr lvl="1"/>
            <a:r>
              <a:rPr lang="en-US" sz="2400" dirty="0">
                <a:latin typeface="Arial"/>
                <a:cs typeface="Arial"/>
              </a:rPr>
              <a:t>Group focuses on basic training and instruction of the three disciplines within track and field (running, jumping, throwing</a:t>
            </a:r>
            <a:r>
              <a:rPr lang="en-US" sz="2400" dirty="0" smtClean="0">
                <a:latin typeface="Arial"/>
                <a:cs typeface="Arial"/>
              </a:rPr>
              <a:t>) </a:t>
            </a:r>
            <a:r>
              <a:rPr lang="en-US" sz="2400" dirty="0">
                <a:latin typeface="Arial"/>
                <a:cs typeface="Arial"/>
              </a:rPr>
              <a:t>on basic training and fitness, not competition.</a:t>
            </a:r>
          </a:p>
          <a:p>
            <a:pPr lvl="1"/>
            <a:r>
              <a:rPr lang="en-US" sz="2400" b="1" dirty="0" smtClean="0">
                <a:latin typeface="Arial"/>
                <a:cs typeface="Arial"/>
              </a:rPr>
              <a:t>Fee includes:</a:t>
            </a:r>
          </a:p>
          <a:p>
            <a:pPr lvl="2"/>
            <a:r>
              <a:rPr lang="en-US" sz="2000" dirty="0" smtClean="0">
                <a:latin typeface="Arial"/>
                <a:cs typeface="Arial"/>
              </a:rPr>
              <a:t>USATF membership</a:t>
            </a:r>
          </a:p>
          <a:p>
            <a:pPr lvl="2"/>
            <a:r>
              <a:rPr lang="en-US" sz="2000" dirty="0" smtClean="0">
                <a:latin typeface="Arial"/>
                <a:cs typeface="Arial"/>
              </a:rPr>
              <a:t>Coaching</a:t>
            </a:r>
          </a:p>
          <a:p>
            <a:pPr lvl="2"/>
            <a:r>
              <a:rPr lang="en-US" sz="2000" dirty="0" smtClean="0">
                <a:latin typeface="Arial"/>
                <a:cs typeface="Arial"/>
              </a:rPr>
              <a:t>Team T-shirt</a:t>
            </a:r>
          </a:p>
          <a:p>
            <a:pPr lvl="2"/>
            <a:r>
              <a:rPr lang="en-US" sz="2000" dirty="0" smtClean="0">
                <a:latin typeface="Arial"/>
                <a:cs typeface="Arial"/>
              </a:rPr>
              <a:t>Practice time at WSU </a:t>
            </a:r>
            <a:r>
              <a:rPr lang="en-US" sz="2000" dirty="0" smtClean="0">
                <a:latin typeface="Arial"/>
                <a:cs typeface="Arial"/>
              </a:rPr>
              <a:t>Cessna Stadium</a:t>
            </a:r>
          </a:p>
          <a:p>
            <a:pPr lvl="2"/>
            <a:r>
              <a:rPr lang="en-US" sz="2000" dirty="0" smtClean="0">
                <a:latin typeface="Arial"/>
                <a:cs typeface="Arial"/>
              </a:rPr>
              <a:t>Thursday Night WSU Track Meets</a:t>
            </a:r>
            <a:endParaRPr lang="en-US" sz="2000" dirty="0" smtClean="0">
              <a:latin typeface="Arial"/>
              <a:cs typeface="Arial"/>
            </a:endParaRP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23</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13906426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Impact"/>
                <a:cs typeface="Impact"/>
              </a:rPr>
              <a:t>Competition </a:t>
            </a:r>
          </a:p>
        </p:txBody>
      </p:sp>
      <p:sp>
        <p:nvSpPr>
          <p:cNvPr id="3" name="Content Placeholder 2"/>
          <p:cNvSpPr>
            <a:spLocks noGrp="1"/>
          </p:cNvSpPr>
          <p:nvPr>
            <p:ph idx="1"/>
          </p:nvPr>
        </p:nvSpPr>
        <p:spPr>
          <a:xfrm>
            <a:off x="457200" y="1417639"/>
            <a:ext cx="7620000" cy="5254768"/>
          </a:xfrm>
        </p:spPr>
        <p:txBody>
          <a:bodyPr>
            <a:normAutofit/>
          </a:bodyPr>
          <a:lstStyle/>
          <a:p>
            <a:r>
              <a:rPr lang="en-US" sz="2800" b="1" dirty="0">
                <a:latin typeface="Arial"/>
                <a:cs typeface="Arial"/>
              </a:rPr>
              <a:t>Ages 8-18 – (</a:t>
            </a:r>
            <a:r>
              <a:rPr lang="en-US" sz="2800" b="1" dirty="0" smtClean="0">
                <a:latin typeface="Arial"/>
                <a:cs typeface="Arial"/>
              </a:rPr>
              <a:t>$</a:t>
            </a:r>
            <a:r>
              <a:rPr lang="en-US" sz="2800" b="1" dirty="0" smtClean="0">
                <a:latin typeface="Arial"/>
                <a:cs typeface="Arial"/>
              </a:rPr>
              <a:t>210</a:t>
            </a:r>
            <a:r>
              <a:rPr lang="en-US" sz="2800" b="1" dirty="0" smtClean="0">
                <a:latin typeface="Arial"/>
                <a:cs typeface="Arial"/>
              </a:rPr>
              <a:t> </a:t>
            </a:r>
            <a:r>
              <a:rPr lang="en-US" sz="2800" b="1" dirty="0">
                <a:latin typeface="Arial"/>
                <a:cs typeface="Arial"/>
              </a:rPr>
              <a:t>per season) </a:t>
            </a:r>
            <a:endParaRPr lang="en-US" sz="2800" b="1" dirty="0" smtClean="0">
              <a:latin typeface="Arial"/>
              <a:cs typeface="Arial"/>
            </a:endParaRPr>
          </a:p>
          <a:p>
            <a:pPr lvl="1"/>
            <a:r>
              <a:rPr lang="en-US" sz="2400" dirty="0" smtClean="0">
                <a:latin typeface="Arial"/>
                <a:cs typeface="Arial"/>
              </a:rPr>
              <a:t>Group </a:t>
            </a:r>
            <a:r>
              <a:rPr lang="en-US" sz="2400" dirty="0">
                <a:latin typeface="Arial"/>
                <a:cs typeface="Arial"/>
              </a:rPr>
              <a:t>focuses on taking competitive skills to the next level – going from good to great, from great to excellent, from excellent to superior! Group will participate in </a:t>
            </a:r>
            <a:r>
              <a:rPr lang="en-US" sz="2400" dirty="0" smtClean="0">
                <a:latin typeface="Arial"/>
                <a:cs typeface="Arial"/>
              </a:rPr>
              <a:t>meets </a:t>
            </a:r>
            <a:r>
              <a:rPr lang="en-US" sz="2400" dirty="0">
                <a:latin typeface="Arial"/>
                <a:cs typeface="Arial"/>
              </a:rPr>
              <a:t>focusing on state and regional competition within USA Track &amp; Field</a:t>
            </a:r>
            <a:r>
              <a:rPr lang="en-US" sz="2400" dirty="0" smtClean="0">
                <a:latin typeface="Arial"/>
                <a:cs typeface="Arial"/>
              </a:rPr>
              <a:t>.</a:t>
            </a:r>
          </a:p>
          <a:p>
            <a:pPr lvl="1"/>
            <a:r>
              <a:rPr lang="en-US" sz="2400" b="1" dirty="0">
                <a:latin typeface="Arial"/>
                <a:cs typeface="Arial"/>
              </a:rPr>
              <a:t>Fee includes</a:t>
            </a:r>
            <a:r>
              <a:rPr lang="en-US" sz="2400" b="1" dirty="0" smtClean="0">
                <a:latin typeface="Arial"/>
                <a:cs typeface="Arial"/>
              </a:rPr>
              <a:t>:</a:t>
            </a:r>
          </a:p>
          <a:p>
            <a:pPr lvl="2"/>
            <a:r>
              <a:rPr lang="en-US" sz="2200" dirty="0" smtClean="0">
                <a:latin typeface="Arial"/>
                <a:cs typeface="Arial"/>
              </a:rPr>
              <a:t>USATF membership</a:t>
            </a:r>
            <a:endParaRPr lang="en-US" sz="2200" dirty="0">
              <a:latin typeface="Arial"/>
              <a:cs typeface="Arial"/>
            </a:endParaRPr>
          </a:p>
          <a:p>
            <a:pPr lvl="2"/>
            <a:r>
              <a:rPr lang="en-US" sz="2000" dirty="0">
                <a:latin typeface="Arial"/>
                <a:cs typeface="Arial"/>
              </a:rPr>
              <a:t>Coaching</a:t>
            </a:r>
          </a:p>
          <a:p>
            <a:pPr lvl="2"/>
            <a:r>
              <a:rPr lang="en-US" sz="2000" dirty="0">
                <a:latin typeface="Arial"/>
                <a:cs typeface="Arial"/>
              </a:rPr>
              <a:t>Team </a:t>
            </a:r>
            <a:r>
              <a:rPr lang="en-US" sz="2000" dirty="0" smtClean="0">
                <a:latin typeface="Arial"/>
                <a:cs typeface="Arial"/>
              </a:rPr>
              <a:t>Uniform (singlet, shorts, t-shirt, warm-up suit)</a:t>
            </a:r>
            <a:endParaRPr lang="en-US" sz="2000" dirty="0">
              <a:latin typeface="Arial"/>
              <a:cs typeface="Arial"/>
            </a:endParaRPr>
          </a:p>
          <a:p>
            <a:pPr lvl="2"/>
            <a:r>
              <a:rPr lang="en-US" sz="2000" dirty="0">
                <a:latin typeface="Arial"/>
                <a:cs typeface="Arial"/>
              </a:rPr>
              <a:t>Practice time at WSU </a:t>
            </a:r>
            <a:r>
              <a:rPr lang="en-US" sz="2000" dirty="0" smtClean="0">
                <a:latin typeface="Arial"/>
                <a:cs typeface="Arial"/>
              </a:rPr>
              <a:t>Cessna Stadium</a:t>
            </a:r>
          </a:p>
          <a:p>
            <a:pPr lvl="2"/>
            <a:r>
              <a:rPr lang="en-US" sz="2000" dirty="0" smtClean="0">
                <a:latin typeface="Arial"/>
                <a:cs typeface="Arial"/>
              </a:rPr>
              <a:t>Thursday Night WSU Track Meets</a:t>
            </a:r>
            <a:endParaRPr lang="en-US" sz="2000" dirty="0" smtClean="0">
              <a:latin typeface="Arial"/>
              <a:cs typeface="Arial"/>
            </a:endParaRPr>
          </a:p>
          <a:p>
            <a:pPr lvl="2"/>
            <a:r>
              <a:rPr lang="en-US" sz="2000" dirty="0" smtClean="0">
                <a:latin typeface="Arial"/>
                <a:cs typeface="Arial"/>
              </a:rPr>
              <a:t>Meet day hydration and snacks</a:t>
            </a:r>
            <a:endParaRPr lang="en-US" sz="2000" dirty="0">
              <a:latin typeface="Arial"/>
              <a:cs typeface="Arial"/>
            </a:endParaRPr>
          </a:p>
          <a:p>
            <a:pPr lvl="0"/>
            <a:endParaRPr lang="en-US" dirty="0"/>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24</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0119890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Elite</a:t>
            </a:r>
            <a:endParaRPr lang="en-US" dirty="0">
              <a:latin typeface="Impact"/>
              <a:cs typeface="Impact"/>
            </a:endParaRPr>
          </a:p>
        </p:txBody>
      </p:sp>
      <p:sp>
        <p:nvSpPr>
          <p:cNvPr id="3" name="Content Placeholder 2"/>
          <p:cNvSpPr>
            <a:spLocks noGrp="1"/>
          </p:cNvSpPr>
          <p:nvPr>
            <p:ph idx="1"/>
          </p:nvPr>
        </p:nvSpPr>
        <p:spPr>
          <a:xfrm>
            <a:off x="317471" y="1417638"/>
            <a:ext cx="7886647" cy="5308434"/>
          </a:xfrm>
        </p:spPr>
        <p:txBody>
          <a:bodyPr>
            <a:normAutofit/>
          </a:bodyPr>
          <a:lstStyle/>
          <a:p>
            <a:r>
              <a:rPr lang="en-US" sz="2800" b="1" dirty="0" smtClean="0">
                <a:latin typeface="Arial"/>
                <a:cs typeface="Arial"/>
              </a:rPr>
              <a:t>Ages </a:t>
            </a:r>
            <a:r>
              <a:rPr lang="en-US" sz="2800" b="1" dirty="0">
                <a:latin typeface="Arial"/>
                <a:cs typeface="Arial"/>
              </a:rPr>
              <a:t>14-19 – (</a:t>
            </a:r>
            <a:r>
              <a:rPr lang="en-US" sz="2800" b="1" dirty="0" smtClean="0">
                <a:latin typeface="Arial"/>
                <a:cs typeface="Arial"/>
              </a:rPr>
              <a:t>$</a:t>
            </a:r>
            <a:r>
              <a:rPr lang="en-US" sz="2800" b="1" dirty="0" smtClean="0">
                <a:latin typeface="Arial"/>
                <a:cs typeface="Arial"/>
              </a:rPr>
              <a:t>310</a:t>
            </a:r>
            <a:r>
              <a:rPr lang="en-US" sz="2800" b="1" dirty="0" smtClean="0">
                <a:latin typeface="Arial"/>
                <a:cs typeface="Arial"/>
              </a:rPr>
              <a:t> </a:t>
            </a:r>
            <a:r>
              <a:rPr lang="en-US" sz="2800" b="1" dirty="0">
                <a:latin typeface="Arial"/>
                <a:cs typeface="Arial"/>
              </a:rPr>
              <a:t>per season)</a:t>
            </a:r>
          </a:p>
          <a:p>
            <a:pPr lvl="1"/>
            <a:r>
              <a:rPr lang="en-US" sz="2400" dirty="0">
                <a:latin typeface="Arial"/>
                <a:cs typeface="Arial"/>
              </a:rPr>
              <a:t>Group focuses on </a:t>
            </a:r>
            <a:r>
              <a:rPr lang="en-US" sz="2400" dirty="0" smtClean="0">
                <a:latin typeface="Arial"/>
                <a:cs typeface="Arial"/>
              </a:rPr>
              <a:t>developing </a:t>
            </a:r>
            <a:r>
              <a:rPr lang="en-US" sz="2400" dirty="0">
                <a:latin typeface="Arial"/>
                <a:cs typeface="Arial"/>
              </a:rPr>
              <a:t>a particular skill set of advanced athletes with the </a:t>
            </a:r>
            <a:r>
              <a:rPr lang="en-US" sz="2400" dirty="0" smtClean="0">
                <a:latin typeface="Arial"/>
                <a:cs typeface="Arial"/>
              </a:rPr>
              <a:t>plan on </a:t>
            </a:r>
            <a:r>
              <a:rPr lang="en-US" sz="2400" dirty="0">
                <a:latin typeface="Arial"/>
                <a:cs typeface="Arial"/>
              </a:rPr>
              <a:t>qualifying for a national team on the youth and/or junior national level</a:t>
            </a:r>
            <a:r>
              <a:rPr lang="en-US" sz="2400" dirty="0" smtClean="0">
                <a:latin typeface="Arial"/>
                <a:cs typeface="Arial"/>
              </a:rPr>
              <a:t>.</a:t>
            </a:r>
            <a:r>
              <a:rPr lang="en-US" sz="2400" b="1" dirty="0">
                <a:latin typeface="Arial"/>
                <a:cs typeface="Arial"/>
              </a:rPr>
              <a:t> </a:t>
            </a:r>
            <a:endParaRPr lang="en-US" sz="2400" b="1" dirty="0" smtClean="0">
              <a:latin typeface="Arial"/>
              <a:cs typeface="Arial"/>
            </a:endParaRPr>
          </a:p>
          <a:p>
            <a:pPr lvl="1"/>
            <a:r>
              <a:rPr lang="en-US" sz="2400" b="1" dirty="0" smtClean="0">
                <a:latin typeface="Arial"/>
                <a:cs typeface="Arial"/>
              </a:rPr>
              <a:t>Fee </a:t>
            </a:r>
            <a:r>
              <a:rPr lang="en-US" sz="2400" b="1" dirty="0">
                <a:latin typeface="Arial"/>
                <a:cs typeface="Arial"/>
              </a:rPr>
              <a:t>includes:</a:t>
            </a:r>
          </a:p>
          <a:p>
            <a:pPr lvl="2"/>
            <a:r>
              <a:rPr lang="en-US" sz="2000" dirty="0" smtClean="0">
                <a:latin typeface="Arial"/>
                <a:cs typeface="Arial"/>
              </a:rPr>
              <a:t>USATF membership</a:t>
            </a:r>
          </a:p>
          <a:p>
            <a:pPr lvl="2"/>
            <a:r>
              <a:rPr lang="en-US" sz="2000" dirty="0" smtClean="0">
                <a:latin typeface="Arial"/>
                <a:cs typeface="Arial"/>
              </a:rPr>
              <a:t>Personal Coaching</a:t>
            </a:r>
            <a:endParaRPr lang="en-US" sz="2000" dirty="0">
              <a:latin typeface="Arial"/>
              <a:cs typeface="Arial"/>
            </a:endParaRPr>
          </a:p>
          <a:p>
            <a:pPr lvl="2"/>
            <a:r>
              <a:rPr lang="en-US" sz="2000" dirty="0">
                <a:latin typeface="Arial"/>
                <a:cs typeface="Arial"/>
              </a:rPr>
              <a:t>Team Uniform (singlet, shorts, t-shirt, warm-up suit)</a:t>
            </a:r>
          </a:p>
          <a:p>
            <a:pPr lvl="2"/>
            <a:r>
              <a:rPr lang="en-US" sz="2000" dirty="0">
                <a:latin typeface="Arial"/>
                <a:cs typeface="Arial"/>
              </a:rPr>
              <a:t>Practice time at WSU </a:t>
            </a:r>
            <a:r>
              <a:rPr lang="en-US" sz="2000" dirty="0" smtClean="0">
                <a:latin typeface="Arial"/>
                <a:cs typeface="Arial"/>
              </a:rPr>
              <a:t>Cessna Stadium</a:t>
            </a:r>
          </a:p>
          <a:p>
            <a:pPr lvl="2"/>
            <a:r>
              <a:rPr lang="en-US" sz="2000" dirty="0" smtClean="0">
                <a:latin typeface="Arial"/>
                <a:cs typeface="Arial"/>
              </a:rPr>
              <a:t>Thursday Night WSU Track Meets</a:t>
            </a:r>
            <a:endParaRPr lang="en-US" sz="2000" dirty="0">
              <a:latin typeface="Arial"/>
              <a:cs typeface="Arial"/>
            </a:endParaRPr>
          </a:p>
          <a:p>
            <a:pPr lvl="2"/>
            <a:r>
              <a:rPr lang="en-US" sz="2000" dirty="0" smtClean="0">
                <a:latin typeface="Arial"/>
                <a:cs typeface="Arial"/>
              </a:rPr>
              <a:t>Meet </a:t>
            </a:r>
            <a:r>
              <a:rPr lang="en-US" sz="2000" dirty="0">
                <a:latin typeface="Arial"/>
                <a:cs typeface="Arial"/>
              </a:rPr>
              <a:t>day hydration and </a:t>
            </a:r>
            <a:r>
              <a:rPr lang="en-US" sz="2000" dirty="0" smtClean="0">
                <a:latin typeface="Arial"/>
                <a:cs typeface="Arial"/>
              </a:rPr>
              <a:t>snacks</a:t>
            </a:r>
          </a:p>
          <a:p>
            <a:pPr lvl="2"/>
            <a:r>
              <a:rPr lang="en-US" sz="2000" dirty="0" smtClean="0">
                <a:latin typeface="Arial"/>
                <a:cs typeface="Arial"/>
              </a:rPr>
              <a:t>Registration fees to national meets</a:t>
            </a:r>
            <a:endParaRPr lang="en-US" sz="2000" dirty="0">
              <a:latin typeface="Arial"/>
              <a:cs typeface="Arial"/>
            </a:endParaRPr>
          </a:p>
          <a:p>
            <a:pPr lvl="1"/>
            <a:endParaRPr lang="en-US" sz="2400" dirty="0">
              <a:latin typeface="Impact"/>
              <a:cs typeface="Impact"/>
            </a:endParaRP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25</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28341362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a:cs typeface="Impact"/>
              </a:rPr>
              <a:t>Shocker Track Club</a:t>
            </a:r>
            <a:endParaRPr lang="en-US" dirty="0">
              <a:latin typeface="Impact"/>
              <a:cs typeface="Impact"/>
            </a:endParaRPr>
          </a:p>
        </p:txBody>
      </p:sp>
      <p:sp>
        <p:nvSpPr>
          <p:cNvPr id="3" name="Subtitle 2"/>
          <p:cNvSpPr>
            <a:spLocks noGrp="1"/>
          </p:cNvSpPr>
          <p:nvPr>
            <p:ph type="subTitle" idx="1"/>
          </p:nvPr>
        </p:nvSpPr>
        <p:spPr>
          <a:xfrm>
            <a:off x="685800" y="4588712"/>
            <a:ext cx="6461760" cy="1600200"/>
          </a:xfrm>
        </p:spPr>
        <p:txBody>
          <a:bodyPr>
            <a:normAutofit/>
          </a:bodyPr>
          <a:lstStyle/>
          <a:p>
            <a:r>
              <a:rPr lang="en-US" sz="3200" dirty="0" smtClean="0">
                <a:solidFill>
                  <a:schemeClr val="tx1"/>
                </a:solidFill>
                <a:latin typeface="Impact"/>
                <a:cs typeface="Impact"/>
              </a:rPr>
              <a:t>USA Track &amp; Field Affiliation</a:t>
            </a:r>
          </a:p>
          <a:p>
            <a:r>
              <a:rPr lang="en-US" sz="2600" dirty="0" smtClean="0">
                <a:solidFill>
                  <a:schemeClr val="tx1"/>
                </a:solidFill>
                <a:latin typeface="Arial"/>
                <a:cs typeface="Arial"/>
              </a:rPr>
              <a:t>Missouri </a:t>
            </a:r>
            <a:r>
              <a:rPr lang="en-US" sz="2600" dirty="0">
                <a:solidFill>
                  <a:schemeClr val="tx1"/>
                </a:solidFill>
                <a:latin typeface="Arial"/>
                <a:cs typeface="Arial"/>
              </a:rPr>
              <a:t>Valley </a:t>
            </a:r>
            <a:r>
              <a:rPr lang="en-US" sz="2600" dirty="0" smtClean="0">
                <a:solidFill>
                  <a:schemeClr val="tx1"/>
                </a:solidFill>
                <a:latin typeface="Arial"/>
                <a:cs typeface="Arial"/>
              </a:rPr>
              <a:t>Association</a:t>
            </a:r>
          </a:p>
          <a:p>
            <a:r>
              <a:rPr lang="en-US" sz="2600" dirty="0" smtClean="0">
                <a:solidFill>
                  <a:schemeClr val="tx1"/>
                </a:solidFill>
                <a:latin typeface="Arial"/>
                <a:cs typeface="Arial"/>
              </a:rPr>
              <a:t>Club </a:t>
            </a:r>
            <a:r>
              <a:rPr lang="en-US" sz="2600" dirty="0">
                <a:solidFill>
                  <a:schemeClr val="tx1"/>
                </a:solidFill>
                <a:latin typeface="Arial"/>
                <a:cs typeface="Arial"/>
              </a:rPr>
              <a:t>No. 28-4080</a:t>
            </a:r>
            <a:endParaRPr lang="en-US" sz="2400" dirty="0">
              <a:solidFill>
                <a:schemeClr val="tx1"/>
              </a:solidFill>
              <a:latin typeface="Arial"/>
              <a:cs typeface="Arial"/>
            </a:endParaRPr>
          </a:p>
          <a:p>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26</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560101" y="878748"/>
            <a:ext cx="1206500" cy="1600200"/>
          </a:xfrm>
          <a:prstGeom prst="rect">
            <a:avLst/>
          </a:prstGeom>
          <a:noFill/>
          <a:ln>
            <a:noFill/>
          </a:ln>
        </p:spPr>
      </p:pic>
    </p:spTree>
    <p:extLst>
      <p:ext uri="{BB962C8B-B14F-4D97-AF65-F5344CB8AC3E}">
        <p14:creationId xmlns:p14="http://schemas.microsoft.com/office/powerpoint/2010/main" val="9795850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USATF Youth Membership</a:t>
            </a:r>
            <a:endParaRPr lang="en-US" dirty="0">
              <a:latin typeface="Impact"/>
              <a:cs typeface="Impact"/>
            </a:endParaRPr>
          </a:p>
        </p:txBody>
      </p:sp>
      <p:sp>
        <p:nvSpPr>
          <p:cNvPr id="3" name="Content Placeholder 2"/>
          <p:cNvSpPr>
            <a:spLocks noGrp="1"/>
          </p:cNvSpPr>
          <p:nvPr>
            <p:ph idx="1"/>
          </p:nvPr>
        </p:nvSpPr>
        <p:spPr>
          <a:xfrm>
            <a:off x="457200" y="1417638"/>
            <a:ext cx="7620000" cy="5308434"/>
          </a:xfrm>
        </p:spPr>
        <p:txBody>
          <a:bodyPr>
            <a:normAutofit/>
          </a:bodyPr>
          <a:lstStyle/>
          <a:p>
            <a:r>
              <a:rPr lang="en-US" sz="2400" dirty="0" smtClean="0">
                <a:latin typeface="Arial"/>
                <a:cs typeface="Arial"/>
              </a:rPr>
              <a:t>STC purchases memberships using personal information for each youth athlete.  </a:t>
            </a:r>
          </a:p>
          <a:p>
            <a:pPr lvl="1"/>
            <a:r>
              <a:rPr lang="en-US" dirty="0" smtClean="0">
                <a:latin typeface="Arial"/>
                <a:cs typeface="Arial"/>
              </a:rPr>
              <a:t>This includes address, phone number(s), email address, and parent/guardian contact.</a:t>
            </a:r>
          </a:p>
          <a:p>
            <a:r>
              <a:rPr lang="en-US" sz="2400" dirty="0">
                <a:latin typeface="Arial"/>
                <a:cs typeface="Arial"/>
              </a:rPr>
              <a:t>To verify an athlete’s date-of-birth, parents </a:t>
            </a:r>
            <a:r>
              <a:rPr lang="en-US" sz="2400" dirty="0" smtClean="0">
                <a:latin typeface="Arial"/>
                <a:cs typeface="Arial"/>
              </a:rPr>
              <a:t>will forward </a:t>
            </a:r>
            <a:r>
              <a:rPr lang="en-US" sz="2400" dirty="0">
                <a:latin typeface="Arial"/>
                <a:cs typeface="Arial"/>
              </a:rPr>
              <a:t>a scanned copy of the athlete’s birth certificate to  </a:t>
            </a:r>
            <a:r>
              <a:rPr lang="en-US" sz="2400" u="sng" dirty="0" err="1">
                <a:latin typeface="Arial"/>
                <a:cs typeface="Arial"/>
              </a:rPr>
              <a:t>membership@usatf.org</a:t>
            </a:r>
            <a:r>
              <a:rPr lang="en-US" sz="2400" u="sng" dirty="0">
                <a:latin typeface="Arial"/>
                <a:cs typeface="Arial"/>
              </a:rPr>
              <a:t>.</a:t>
            </a:r>
            <a:endParaRPr lang="en-US" sz="2400" dirty="0">
              <a:latin typeface="Arial"/>
              <a:cs typeface="Arial"/>
            </a:endParaRPr>
          </a:p>
          <a:p>
            <a:r>
              <a:rPr lang="en-US" sz="2400" dirty="0" smtClean="0">
                <a:latin typeface="Arial"/>
                <a:cs typeface="Arial"/>
              </a:rPr>
              <a:t>USA </a:t>
            </a:r>
            <a:r>
              <a:rPr lang="en-US" sz="2400" dirty="0">
                <a:latin typeface="Arial"/>
                <a:cs typeface="Arial"/>
              </a:rPr>
              <a:t>Track &amp; Field </a:t>
            </a:r>
            <a:r>
              <a:rPr lang="en-US" sz="2400" dirty="0" smtClean="0">
                <a:latin typeface="Arial"/>
                <a:cs typeface="Arial"/>
              </a:rPr>
              <a:t>will contact youth members </a:t>
            </a:r>
            <a:r>
              <a:rPr lang="en-US" sz="2400" dirty="0">
                <a:latin typeface="Arial"/>
                <a:cs typeface="Arial"/>
              </a:rPr>
              <a:t>directly </a:t>
            </a:r>
            <a:r>
              <a:rPr lang="en-US" sz="2400" dirty="0" smtClean="0">
                <a:latin typeface="Arial"/>
                <a:cs typeface="Arial"/>
              </a:rPr>
              <a:t>to provide </a:t>
            </a:r>
            <a:r>
              <a:rPr lang="en-US" sz="2400" dirty="0">
                <a:latin typeface="Arial"/>
                <a:cs typeface="Arial"/>
              </a:rPr>
              <a:t>important </a:t>
            </a:r>
            <a:r>
              <a:rPr lang="en-US" sz="2400" dirty="0" smtClean="0">
                <a:latin typeface="Arial"/>
                <a:cs typeface="Arial"/>
              </a:rPr>
              <a:t>membership information</a:t>
            </a:r>
            <a:r>
              <a:rPr lang="en-US" sz="2400" dirty="0">
                <a:latin typeface="Arial"/>
                <a:cs typeface="Arial"/>
              </a:rPr>
              <a:t>. </a:t>
            </a:r>
            <a:endParaRPr lang="en-US" sz="2400" dirty="0" smtClean="0">
              <a:latin typeface="Arial"/>
              <a:cs typeface="Arial"/>
            </a:endParaRPr>
          </a:p>
          <a:p>
            <a:pPr lvl="1"/>
            <a:r>
              <a:rPr lang="en-US" dirty="0" smtClean="0">
                <a:latin typeface="Arial"/>
                <a:cs typeface="Arial"/>
              </a:rPr>
              <a:t>USA </a:t>
            </a:r>
            <a:r>
              <a:rPr lang="en-US" dirty="0">
                <a:latin typeface="Arial"/>
                <a:cs typeface="Arial"/>
              </a:rPr>
              <a:t>Track &amp; Field must be able to get in touch directly with the household/parents of our youth athletes. </a:t>
            </a:r>
            <a:endParaRPr lang="en-US" sz="2400" dirty="0" smtClean="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27</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325288" y="124234"/>
            <a:ext cx="1206500" cy="1600200"/>
          </a:xfrm>
          <a:prstGeom prst="rect">
            <a:avLst/>
          </a:prstGeom>
          <a:noFill/>
          <a:ln>
            <a:noFill/>
          </a:ln>
        </p:spPr>
      </p:pic>
    </p:spTree>
    <p:extLst>
      <p:ext uri="{BB962C8B-B14F-4D97-AF65-F5344CB8AC3E}">
        <p14:creationId xmlns:p14="http://schemas.microsoft.com/office/powerpoint/2010/main" val="5001208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USATF Membership Benefits</a:t>
            </a:r>
            <a:endParaRPr lang="en-US" dirty="0">
              <a:latin typeface="Impact"/>
              <a:cs typeface="Impact"/>
            </a:endParaRPr>
          </a:p>
        </p:txBody>
      </p:sp>
      <p:sp>
        <p:nvSpPr>
          <p:cNvPr id="3" name="Content Placeholder 2"/>
          <p:cNvSpPr>
            <a:spLocks noGrp="1"/>
          </p:cNvSpPr>
          <p:nvPr>
            <p:ph idx="1"/>
          </p:nvPr>
        </p:nvSpPr>
        <p:spPr>
          <a:xfrm>
            <a:off x="457200" y="1417639"/>
            <a:ext cx="7620000" cy="5272656"/>
          </a:xfrm>
        </p:spPr>
        <p:txBody>
          <a:bodyPr>
            <a:normAutofit/>
          </a:bodyPr>
          <a:lstStyle/>
          <a:p>
            <a:r>
              <a:rPr lang="en-US" sz="2800" dirty="0" smtClean="0">
                <a:latin typeface="Arial"/>
                <a:cs typeface="Arial"/>
              </a:rPr>
              <a:t>10% discount in the USATF Online Store</a:t>
            </a:r>
          </a:p>
          <a:p>
            <a:r>
              <a:rPr lang="en-US" sz="2800" dirty="0" smtClean="0">
                <a:latin typeface="Arial"/>
                <a:cs typeface="Arial"/>
              </a:rPr>
              <a:t>Subscription </a:t>
            </a:r>
            <a:r>
              <a:rPr lang="en-US" sz="2800" dirty="0">
                <a:latin typeface="Arial"/>
                <a:cs typeface="Arial"/>
              </a:rPr>
              <a:t>to </a:t>
            </a:r>
            <a:r>
              <a:rPr lang="en-US" sz="2800" i="1" dirty="0">
                <a:latin typeface="Arial"/>
                <a:cs typeface="Arial"/>
              </a:rPr>
              <a:t>Fast Forward</a:t>
            </a:r>
            <a:r>
              <a:rPr lang="en-US" sz="2800" dirty="0">
                <a:latin typeface="Arial"/>
                <a:cs typeface="Arial"/>
              </a:rPr>
              <a:t> magazine</a:t>
            </a:r>
          </a:p>
          <a:p>
            <a:r>
              <a:rPr lang="en-US" sz="2800" dirty="0">
                <a:latin typeface="Arial"/>
                <a:cs typeface="Arial"/>
              </a:rPr>
              <a:t>E</a:t>
            </a:r>
            <a:r>
              <a:rPr lang="en-US" sz="2800" dirty="0" smtClean="0">
                <a:latin typeface="Arial"/>
                <a:cs typeface="Arial"/>
              </a:rPr>
              <a:t>xclusive members only news items</a:t>
            </a:r>
            <a:endParaRPr lang="en-US" sz="2800" dirty="0">
              <a:latin typeface="Arial"/>
              <a:cs typeface="Arial"/>
              <a:hlinkClick r:id="rId2"/>
            </a:endParaRPr>
          </a:p>
          <a:p>
            <a:r>
              <a:rPr lang="en-US" sz="2800" dirty="0">
                <a:latin typeface="Arial"/>
                <a:cs typeface="Arial"/>
              </a:rPr>
              <a:t>E</a:t>
            </a:r>
            <a:r>
              <a:rPr lang="en-US" sz="2800" dirty="0" smtClean="0">
                <a:latin typeface="Arial"/>
                <a:cs typeface="Arial"/>
              </a:rPr>
              <a:t>xclusive members-only contests</a:t>
            </a:r>
          </a:p>
          <a:p>
            <a:r>
              <a:rPr lang="en-US" sz="2800" dirty="0">
                <a:latin typeface="Arial"/>
                <a:cs typeface="Arial"/>
              </a:rPr>
              <a:t>Sports accident </a:t>
            </a:r>
            <a:r>
              <a:rPr lang="en-US" sz="2800" dirty="0" smtClean="0">
                <a:latin typeface="Arial"/>
                <a:cs typeface="Arial"/>
              </a:rPr>
              <a:t>insurance</a:t>
            </a:r>
          </a:p>
          <a:p>
            <a:r>
              <a:rPr lang="en-US" sz="2800" dirty="0" smtClean="0">
                <a:latin typeface="Arial"/>
                <a:cs typeface="Arial"/>
              </a:rPr>
              <a:t>Special shopping discounts and offers </a:t>
            </a:r>
          </a:p>
          <a:p>
            <a:r>
              <a:rPr lang="en-US" sz="2800" dirty="0" smtClean="0">
                <a:latin typeface="Arial"/>
                <a:cs typeface="Arial"/>
              </a:rPr>
              <a:t>Discount tickets to USATF events</a:t>
            </a:r>
          </a:p>
        </p:txBody>
      </p:sp>
      <p:sp>
        <p:nvSpPr>
          <p:cNvPr id="4" name="Slide Number Placeholder 3"/>
          <p:cNvSpPr>
            <a:spLocks noGrp="1"/>
          </p:cNvSpPr>
          <p:nvPr>
            <p:ph type="sldNum" sz="quarter" idx="12"/>
          </p:nvPr>
        </p:nvSpPr>
        <p:spPr/>
        <p:txBody>
          <a:bodyPr/>
          <a:lstStyle/>
          <a:p>
            <a:fld id="{34452F5A-1E19-4F47-A5DD-CF3E6D8BC662}" type="slidenum">
              <a:rPr lang="en-US" smtClean="0"/>
              <a:t>28</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325288" y="0"/>
            <a:ext cx="1206500" cy="1600200"/>
          </a:xfrm>
          <a:prstGeom prst="rect">
            <a:avLst/>
          </a:prstGeom>
          <a:noFill/>
          <a:ln>
            <a:noFill/>
          </a:ln>
        </p:spPr>
      </p:pic>
    </p:spTree>
    <p:extLst>
      <p:ext uri="{BB962C8B-B14F-4D97-AF65-F5344CB8AC3E}">
        <p14:creationId xmlns:p14="http://schemas.microsoft.com/office/powerpoint/2010/main" val="7011164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Questions</a:t>
            </a:r>
            <a:endParaRPr lang="en-US" dirty="0">
              <a:latin typeface="Impact"/>
              <a:cs typeface="Impact"/>
            </a:endParaRPr>
          </a:p>
        </p:txBody>
      </p:sp>
      <p:sp>
        <p:nvSpPr>
          <p:cNvPr id="3" name="Slide Number Placeholder 2"/>
          <p:cNvSpPr>
            <a:spLocks noGrp="1"/>
          </p:cNvSpPr>
          <p:nvPr>
            <p:ph type="sldNum" sz="quarter" idx="12"/>
          </p:nvPr>
        </p:nvSpPr>
        <p:spPr/>
        <p:txBody>
          <a:bodyPr/>
          <a:lstStyle/>
          <a:p>
            <a:fld id="{34452F5A-1E19-4F47-A5DD-CF3E6D8BC662}" type="slidenum">
              <a:rPr lang="en-US" smtClean="0"/>
              <a:t>29</a:t>
            </a:fld>
            <a:endParaRPr lang="en-US"/>
          </a:p>
        </p:txBody>
      </p:sp>
      <p:sp>
        <p:nvSpPr>
          <p:cNvPr id="4" name="Rectangle 3"/>
          <p:cNvSpPr/>
          <p:nvPr/>
        </p:nvSpPr>
        <p:spPr>
          <a:xfrm>
            <a:off x="2038955" y="3278041"/>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4319222" y="2967335"/>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1082450" y="2963186"/>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3362716" y="4386036"/>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10562101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History</a:t>
            </a:r>
            <a:endParaRPr lang="en-US" dirty="0">
              <a:latin typeface="Impact"/>
              <a:cs typeface="Impact"/>
            </a:endParaRPr>
          </a:p>
        </p:txBody>
      </p:sp>
      <p:sp>
        <p:nvSpPr>
          <p:cNvPr id="3" name="Content Placeholder 2"/>
          <p:cNvSpPr>
            <a:spLocks noGrp="1"/>
          </p:cNvSpPr>
          <p:nvPr>
            <p:ph idx="1"/>
          </p:nvPr>
        </p:nvSpPr>
        <p:spPr/>
        <p:txBody>
          <a:bodyPr>
            <a:normAutofit fontScale="92500" lnSpcReduction="10000"/>
          </a:bodyPr>
          <a:lstStyle/>
          <a:p>
            <a:r>
              <a:rPr lang="en-US" dirty="0">
                <a:latin typeface="Arial"/>
                <a:cs typeface="Arial"/>
              </a:rPr>
              <a:t>Wichita State University Track and Field Director, Steve Rainbolt, and Assistant Head Track Coach, John Wise developed the Shocker Track Club concept in 2010.  Longtime USATF official Darren Muci was approached about leading an initiative to form a track club that would: </a:t>
            </a:r>
          </a:p>
          <a:p>
            <a:r>
              <a:rPr lang="en-US" dirty="0">
                <a:latin typeface="Arial"/>
                <a:cs typeface="Arial"/>
              </a:rPr>
              <a:t> </a:t>
            </a:r>
          </a:p>
          <a:p>
            <a:r>
              <a:rPr lang="en-US" dirty="0">
                <a:latin typeface="Arial"/>
                <a:cs typeface="Arial"/>
              </a:rPr>
              <a:t>(1</a:t>
            </a:r>
            <a:r>
              <a:rPr lang="en-US" dirty="0" smtClean="0">
                <a:latin typeface="Arial"/>
                <a:cs typeface="Arial"/>
              </a:rPr>
              <a:t>)	Provide </a:t>
            </a:r>
            <a:r>
              <a:rPr lang="en-US" dirty="0">
                <a:latin typeface="Arial"/>
                <a:cs typeface="Arial"/>
              </a:rPr>
              <a:t>USATF </a:t>
            </a:r>
            <a:r>
              <a:rPr lang="en-US" dirty="0" smtClean="0">
                <a:latin typeface="Arial"/>
                <a:cs typeface="Arial"/>
              </a:rPr>
              <a:t>meet planning, and certified </a:t>
            </a:r>
            <a:r>
              <a:rPr lang="en-US" dirty="0">
                <a:latin typeface="Arial"/>
                <a:cs typeface="Arial"/>
              </a:rPr>
              <a:t>officials and </a:t>
            </a:r>
            <a:r>
              <a:rPr lang="en-US" dirty="0" smtClean="0">
                <a:latin typeface="Arial"/>
                <a:cs typeface="Arial"/>
              </a:rPr>
              <a:t>volunteers, </a:t>
            </a:r>
            <a:r>
              <a:rPr lang="en-US" dirty="0">
                <a:latin typeface="Arial"/>
                <a:cs typeface="Arial"/>
              </a:rPr>
              <a:t>for Wichita State University Track &amp;</a:t>
            </a:r>
            <a:r>
              <a:rPr lang="en-US" dirty="0" smtClean="0">
                <a:latin typeface="Arial"/>
                <a:cs typeface="Arial"/>
              </a:rPr>
              <a:t> </a:t>
            </a:r>
            <a:r>
              <a:rPr lang="en-US" dirty="0">
                <a:latin typeface="Arial"/>
                <a:cs typeface="Arial"/>
              </a:rPr>
              <a:t>Field and Cross Country meets,</a:t>
            </a:r>
          </a:p>
          <a:p>
            <a:r>
              <a:rPr lang="en-US" dirty="0">
                <a:latin typeface="Arial"/>
                <a:cs typeface="Arial"/>
              </a:rPr>
              <a:t> </a:t>
            </a:r>
          </a:p>
          <a:p>
            <a:r>
              <a:rPr lang="en-US" dirty="0">
                <a:latin typeface="Arial"/>
                <a:cs typeface="Arial"/>
              </a:rPr>
              <a:t>(2</a:t>
            </a:r>
            <a:r>
              <a:rPr lang="en-US" dirty="0" smtClean="0">
                <a:latin typeface="Arial"/>
                <a:cs typeface="Arial"/>
              </a:rPr>
              <a:t>)	Help </a:t>
            </a:r>
            <a:r>
              <a:rPr lang="en-US" dirty="0">
                <a:latin typeface="Arial"/>
                <a:cs typeface="Arial"/>
              </a:rPr>
              <a:t>raise funds to support local track and field initiatives, and,</a:t>
            </a:r>
          </a:p>
          <a:p>
            <a:r>
              <a:rPr lang="en-US" dirty="0">
                <a:latin typeface="Arial"/>
                <a:cs typeface="Arial"/>
              </a:rPr>
              <a:t> </a:t>
            </a:r>
          </a:p>
          <a:p>
            <a:r>
              <a:rPr lang="en-US" dirty="0">
                <a:latin typeface="Arial"/>
                <a:cs typeface="Arial"/>
              </a:rPr>
              <a:t>(3</a:t>
            </a:r>
            <a:r>
              <a:rPr lang="en-US" dirty="0" smtClean="0">
                <a:latin typeface="Arial"/>
                <a:cs typeface="Arial"/>
              </a:rPr>
              <a:t>)	Help </a:t>
            </a:r>
            <a:r>
              <a:rPr lang="en-US" dirty="0">
                <a:latin typeface="Arial"/>
                <a:cs typeface="Arial"/>
              </a:rPr>
              <a:t>develop and support Elite, Masters/Open, and Youth track teams.  </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3</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501466" y="173439"/>
            <a:ext cx="1185333" cy="1062694"/>
          </a:xfrm>
          <a:prstGeom prst="rect">
            <a:avLst/>
          </a:prstGeom>
          <a:noFill/>
          <a:ln>
            <a:noFill/>
          </a:ln>
        </p:spPr>
      </p:pic>
    </p:spTree>
    <p:extLst>
      <p:ext uri="{BB962C8B-B14F-4D97-AF65-F5344CB8AC3E}">
        <p14:creationId xmlns:p14="http://schemas.microsoft.com/office/powerpoint/2010/main" val="40000403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44266" cy="1143000"/>
          </a:xfrm>
        </p:spPr>
        <p:txBody>
          <a:bodyPr/>
          <a:lstStyle/>
          <a:p>
            <a:r>
              <a:rPr lang="en-US" dirty="0" smtClean="0">
                <a:latin typeface="Impact"/>
                <a:cs typeface="Impact"/>
              </a:rPr>
              <a:t>STC Organizational Structure</a:t>
            </a:r>
            <a:endParaRPr lang="en-US" dirty="0">
              <a:latin typeface="Impact"/>
              <a:cs typeface="Impac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0603379"/>
              </p:ext>
            </p:extLst>
          </p:nvPr>
        </p:nvGraphicFramePr>
        <p:xfrm>
          <a:off x="457200" y="1236133"/>
          <a:ext cx="7620000" cy="548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Description: Description: Description: Description: Description: Description: Description: Description: Description: Description: STC Logo Black-Yellow-White"/>
          <p:cNvPicPr/>
          <p:nvPr/>
        </p:nvPicPr>
        <p:blipFill>
          <a:blip r:embed="rId7">
            <a:extLst>
              <a:ext uri="{28A0092B-C50C-407E-A947-70E740481C1C}">
                <a14:useLocalDpi xmlns:a14="http://schemas.microsoft.com/office/drawing/2010/main" val="0"/>
              </a:ext>
            </a:extLst>
          </a:blip>
          <a:srcRect/>
          <a:stretch>
            <a:fillRect/>
          </a:stretch>
        </p:blipFill>
        <p:spPr bwMode="auto">
          <a:xfrm>
            <a:off x="7501466" y="173439"/>
            <a:ext cx="1185333" cy="1062694"/>
          </a:xfrm>
          <a:prstGeom prst="rect">
            <a:avLst/>
          </a:prstGeom>
          <a:noFill/>
          <a:ln>
            <a:noFill/>
          </a:ln>
        </p:spPr>
      </p:pic>
      <p:sp>
        <p:nvSpPr>
          <p:cNvPr id="6" name="Slide Number Placeholder 5"/>
          <p:cNvSpPr>
            <a:spLocks noGrp="1"/>
          </p:cNvSpPr>
          <p:nvPr>
            <p:ph type="sldNum" sz="quarter" idx="12"/>
          </p:nvPr>
        </p:nvSpPr>
        <p:spPr/>
        <p:txBody>
          <a:bodyPr/>
          <a:lstStyle/>
          <a:p>
            <a:fld id="{34452F5A-1E19-4F47-A5DD-CF3E6D8BC662}" type="slidenum">
              <a:rPr lang="en-US" smtClean="0"/>
              <a:t>4</a:t>
            </a:fld>
            <a:endParaRPr lang="en-US"/>
          </a:p>
        </p:txBody>
      </p:sp>
      <p:sp>
        <p:nvSpPr>
          <p:cNvPr id="3" name="TextBox 2"/>
          <p:cNvSpPr txBox="1"/>
          <p:nvPr/>
        </p:nvSpPr>
        <p:spPr>
          <a:xfrm>
            <a:off x="4990075" y="2969489"/>
            <a:ext cx="3255175" cy="2308324"/>
          </a:xfrm>
          <a:prstGeom prst="rect">
            <a:avLst/>
          </a:prstGeom>
          <a:noFill/>
        </p:spPr>
        <p:txBody>
          <a:bodyPr wrap="square" rtlCol="0">
            <a:spAutoFit/>
          </a:bodyPr>
          <a:lstStyle/>
          <a:p>
            <a:pPr marL="285750" indent="-285750">
              <a:buFont typeface="Arial"/>
              <a:buChar char="•"/>
            </a:pPr>
            <a:r>
              <a:rPr lang="en-US" dirty="0" smtClean="0">
                <a:latin typeface="Impact"/>
                <a:cs typeface="Impact"/>
              </a:rPr>
              <a:t>Founded in 2011</a:t>
            </a:r>
          </a:p>
          <a:p>
            <a:pPr marL="285750" indent="-285750">
              <a:buFont typeface="Arial"/>
              <a:buChar char="•"/>
            </a:pPr>
            <a:r>
              <a:rPr lang="en-US" dirty="0" smtClean="0">
                <a:latin typeface="Impact"/>
                <a:cs typeface="Impact"/>
              </a:rPr>
              <a:t>501(C)(3) in 2013</a:t>
            </a:r>
          </a:p>
          <a:p>
            <a:pPr marL="285750" indent="-285750">
              <a:buFont typeface="Arial"/>
              <a:buChar char="•"/>
            </a:pPr>
            <a:r>
              <a:rPr lang="en-US" dirty="0" smtClean="0">
                <a:latin typeface="Impact"/>
                <a:cs typeface="Impact"/>
              </a:rPr>
              <a:t>Supports WSU Track &amp; Field</a:t>
            </a:r>
          </a:p>
          <a:p>
            <a:pPr marL="285750" indent="-285750">
              <a:buFont typeface="Arial"/>
              <a:buChar char="•"/>
            </a:pPr>
            <a:r>
              <a:rPr lang="en-US" dirty="0" smtClean="0">
                <a:latin typeface="Impact"/>
                <a:cs typeface="Impact"/>
              </a:rPr>
              <a:t>Officials &amp; Volunteers</a:t>
            </a:r>
          </a:p>
          <a:p>
            <a:pPr marL="285750" indent="-285750">
              <a:buFont typeface="Arial"/>
              <a:buChar char="•"/>
            </a:pPr>
            <a:r>
              <a:rPr lang="en-US" dirty="0" smtClean="0">
                <a:latin typeface="Impact"/>
                <a:cs typeface="Impact"/>
              </a:rPr>
              <a:t>Athletics Teams</a:t>
            </a:r>
          </a:p>
          <a:p>
            <a:pPr marL="742950" lvl="1" indent="-285750">
              <a:buFont typeface="Arial"/>
              <a:buChar char="•"/>
            </a:pPr>
            <a:r>
              <a:rPr lang="en-US" dirty="0" smtClean="0">
                <a:latin typeface="Impact"/>
                <a:cs typeface="Impact"/>
              </a:rPr>
              <a:t>Elite</a:t>
            </a:r>
          </a:p>
          <a:p>
            <a:pPr marL="742950" lvl="1" indent="-285750">
              <a:buFont typeface="Arial"/>
              <a:buChar char="•"/>
            </a:pPr>
            <a:r>
              <a:rPr lang="en-US" dirty="0" smtClean="0">
                <a:latin typeface="Impact"/>
                <a:cs typeface="Impact"/>
              </a:rPr>
              <a:t>Masters/Open</a:t>
            </a:r>
          </a:p>
          <a:p>
            <a:pPr marL="742950" lvl="1" indent="-285750">
              <a:buFont typeface="Arial"/>
              <a:buChar char="•"/>
            </a:pPr>
            <a:r>
              <a:rPr lang="en-US" dirty="0" smtClean="0">
                <a:latin typeface="Impact"/>
                <a:cs typeface="Impact"/>
              </a:rPr>
              <a:t>Youth</a:t>
            </a:r>
            <a:endParaRPr lang="en-US" dirty="0">
              <a:latin typeface="Impact"/>
              <a:cs typeface="Impact"/>
            </a:endParaRPr>
          </a:p>
        </p:txBody>
      </p:sp>
    </p:spTree>
    <p:extLst>
      <p:ext uri="{BB962C8B-B14F-4D97-AF65-F5344CB8AC3E}">
        <p14:creationId xmlns:p14="http://schemas.microsoft.com/office/powerpoint/2010/main" val="25280544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440"/>
            <a:ext cx="7620000" cy="889564"/>
          </a:xfrm>
        </p:spPr>
        <p:txBody>
          <a:bodyPr>
            <a:normAutofit/>
          </a:bodyPr>
          <a:lstStyle/>
          <a:p>
            <a:r>
              <a:rPr lang="en-US" sz="4800" dirty="0" smtClean="0">
                <a:latin typeface="Impact"/>
                <a:cs typeface="Impact"/>
              </a:rPr>
              <a:t>STC Board of Directors</a:t>
            </a:r>
            <a:endParaRPr lang="en-US" sz="4800" dirty="0">
              <a:latin typeface="Impact"/>
              <a:cs typeface="Impact"/>
            </a:endParaRPr>
          </a:p>
        </p:txBody>
      </p:sp>
      <p:sp>
        <p:nvSpPr>
          <p:cNvPr id="3" name="Text Placeholder 2"/>
          <p:cNvSpPr>
            <a:spLocks noGrp="1"/>
          </p:cNvSpPr>
          <p:nvPr>
            <p:ph type="body" idx="1"/>
          </p:nvPr>
        </p:nvSpPr>
        <p:spPr>
          <a:xfrm>
            <a:off x="286169" y="1036073"/>
            <a:ext cx="4211219" cy="519112"/>
          </a:xfrm>
        </p:spPr>
        <p:txBody>
          <a:bodyPr>
            <a:normAutofit/>
          </a:bodyPr>
          <a:lstStyle/>
          <a:p>
            <a:pPr algn="l"/>
            <a:r>
              <a:rPr lang="en-US" sz="2800" dirty="0" smtClean="0">
                <a:latin typeface="Impact"/>
                <a:cs typeface="Impact"/>
              </a:rPr>
              <a:t>Officers &amp; Chairs</a:t>
            </a:r>
            <a:endParaRPr lang="en-US" sz="2800" dirty="0">
              <a:latin typeface="Impact"/>
              <a:cs typeface="Impact"/>
            </a:endParaRPr>
          </a:p>
        </p:txBody>
      </p:sp>
      <p:sp>
        <p:nvSpPr>
          <p:cNvPr id="4" name="Content Placeholder 3"/>
          <p:cNvSpPr>
            <a:spLocks noGrp="1"/>
          </p:cNvSpPr>
          <p:nvPr>
            <p:ph sz="half" idx="2"/>
          </p:nvPr>
        </p:nvSpPr>
        <p:spPr>
          <a:xfrm>
            <a:off x="152399" y="1562843"/>
            <a:ext cx="4623049" cy="5295157"/>
          </a:xfrm>
        </p:spPr>
        <p:txBody>
          <a:bodyPr>
            <a:normAutofit fontScale="77500" lnSpcReduction="20000"/>
          </a:bodyPr>
          <a:lstStyle/>
          <a:p>
            <a:r>
              <a:rPr lang="en-US" sz="3100" dirty="0" smtClean="0">
                <a:latin typeface="Impact"/>
                <a:cs typeface="Impact"/>
              </a:rPr>
              <a:t>Darren Muci</a:t>
            </a:r>
            <a:r>
              <a:rPr lang="en-US" sz="2800" dirty="0" smtClean="0">
                <a:latin typeface="Impact"/>
                <a:cs typeface="Impact"/>
              </a:rPr>
              <a:t>, </a:t>
            </a:r>
            <a:r>
              <a:rPr lang="en-US" sz="2800" dirty="0" smtClean="0">
                <a:solidFill>
                  <a:schemeClr val="bg1">
                    <a:lumMod val="65000"/>
                  </a:schemeClr>
                </a:solidFill>
                <a:latin typeface="Impact"/>
                <a:cs typeface="Impact"/>
              </a:rPr>
              <a:t>President</a:t>
            </a:r>
          </a:p>
          <a:p>
            <a:r>
              <a:rPr lang="en-US" sz="3100" dirty="0" smtClean="0">
                <a:latin typeface="Impact"/>
                <a:cs typeface="Impact"/>
              </a:rPr>
              <a:t>Chris Ellis</a:t>
            </a:r>
            <a:r>
              <a:rPr lang="en-US" sz="2800" dirty="0" smtClean="0">
                <a:latin typeface="Impact"/>
                <a:cs typeface="Impact"/>
              </a:rPr>
              <a:t>, </a:t>
            </a:r>
            <a:r>
              <a:rPr lang="en-US" sz="2800" dirty="0" smtClean="0">
                <a:solidFill>
                  <a:srgbClr val="7F7F7F"/>
                </a:solidFill>
                <a:latin typeface="Impact"/>
                <a:cs typeface="Impact"/>
              </a:rPr>
              <a:t>Vice President</a:t>
            </a:r>
          </a:p>
          <a:p>
            <a:r>
              <a:rPr lang="en-US" sz="3100" dirty="0" smtClean="0">
                <a:latin typeface="Impact"/>
                <a:cs typeface="Impact"/>
              </a:rPr>
              <a:t>Chandra Andrews</a:t>
            </a:r>
            <a:r>
              <a:rPr lang="en-US" sz="2800" dirty="0" smtClean="0">
                <a:latin typeface="Impact"/>
                <a:cs typeface="Impact"/>
              </a:rPr>
              <a:t>, </a:t>
            </a:r>
            <a:r>
              <a:rPr lang="en-US" sz="2800" dirty="0" smtClean="0">
                <a:solidFill>
                  <a:srgbClr val="7F7F7F"/>
                </a:solidFill>
                <a:latin typeface="Impact"/>
                <a:cs typeface="Impact"/>
              </a:rPr>
              <a:t>Treasurer</a:t>
            </a:r>
          </a:p>
          <a:p>
            <a:r>
              <a:rPr lang="en-US" sz="3100" dirty="0" smtClean="0">
                <a:latin typeface="Impact"/>
                <a:cs typeface="Impact"/>
              </a:rPr>
              <a:t>Larry Staton</a:t>
            </a:r>
            <a:r>
              <a:rPr lang="en-US" sz="2800" dirty="0" smtClean="0">
                <a:latin typeface="Impact"/>
                <a:cs typeface="Impact"/>
              </a:rPr>
              <a:t>, </a:t>
            </a:r>
            <a:r>
              <a:rPr lang="en-US" sz="2800" dirty="0" smtClean="0">
                <a:solidFill>
                  <a:srgbClr val="7F7F7F"/>
                </a:solidFill>
                <a:latin typeface="Impact"/>
                <a:cs typeface="Impact"/>
              </a:rPr>
              <a:t>Secretary</a:t>
            </a:r>
          </a:p>
          <a:p>
            <a:r>
              <a:rPr lang="en-US" sz="3100" dirty="0" smtClean="0">
                <a:latin typeface="Impact"/>
                <a:cs typeface="Impact"/>
              </a:rPr>
              <a:t>Steve Rainbolt</a:t>
            </a:r>
            <a:r>
              <a:rPr lang="en-US" sz="2800" dirty="0" smtClean="0">
                <a:latin typeface="Impact"/>
                <a:cs typeface="Impact"/>
              </a:rPr>
              <a:t>, WSU Head Coach</a:t>
            </a:r>
          </a:p>
          <a:p>
            <a:r>
              <a:rPr lang="en-US" sz="3100" dirty="0" smtClean="0">
                <a:latin typeface="Impact"/>
                <a:cs typeface="Impact"/>
              </a:rPr>
              <a:t>John Wise</a:t>
            </a:r>
            <a:r>
              <a:rPr lang="en-US" sz="2800" dirty="0" smtClean="0">
                <a:latin typeface="Impact"/>
                <a:cs typeface="Impact"/>
              </a:rPr>
              <a:t>, WSU </a:t>
            </a:r>
            <a:r>
              <a:rPr lang="en-US" sz="2800" dirty="0" err="1" smtClean="0">
                <a:latin typeface="Impact"/>
                <a:cs typeface="Impact"/>
              </a:rPr>
              <a:t>Asst</a:t>
            </a:r>
            <a:r>
              <a:rPr lang="en-US" sz="2800" dirty="0" smtClean="0">
                <a:latin typeface="Impact"/>
                <a:cs typeface="Impact"/>
              </a:rPr>
              <a:t> Head Coach</a:t>
            </a:r>
          </a:p>
          <a:p>
            <a:r>
              <a:rPr lang="en-US" sz="3100" dirty="0" smtClean="0">
                <a:latin typeface="Impact"/>
                <a:cs typeface="Impact"/>
              </a:rPr>
              <a:t>Sarah Doyle</a:t>
            </a:r>
            <a:r>
              <a:rPr lang="en-US" sz="2800" dirty="0" smtClean="0">
                <a:latin typeface="Impact"/>
                <a:cs typeface="Impact"/>
              </a:rPr>
              <a:t>, </a:t>
            </a:r>
            <a:r>
              <a:rPr lang="en-US" sz="2800" dirty="0">
                <a:solidFill>
                  <a:srgbClr val="7F7F7F"/>
                </a:solidFill>
                <a:latin typeface="Impact"/>
                <a:cs typeface="Impact"/>
              </a:rPr>
              <a:t>Membership</a:t>
            </a:r>
          </a:p>
          <a:p>
            <a:r>
              <a:rPr lang="en-US" sz="3100" dirty="0">
                <a:latin typeface="Impact"/>
                <a:cs typeface="Impact"/>
              </a:rPr>
              <a:t>Laura Markuly</a:t>
            </a:r>
            <a:r>
              <a:rPr lang="en-US" sz="2800" dirty="0">
                <a:latin typeface="Impact"/>
                <a:cs typeface="Impact"/>
              </a:rPr>
              <a:t>, </a:t>
            </a:r>
            <a:r>
              <a:rPr lang="en-US" sz="2800" dirty="0" smtClean="0">
                <a:solidFill>
                  <a:srgbClr val="7F7F7F"/>
                </a:solidFill>
                <a:latin typeface="Impact"/>
                <a:cs typeface="Impact"/>
              </a:rPr>
              <a:t>Fundraising</a:t>
            </a:r>
            <a:endParaRPr lang="en-US" sz="2800" dirty="0">
              <a:solidFill>
                <a:srgbClr val="7F7F7F"/>
              </a:solidFill>
              <a:latin typeface="Impact"/>
              <a:cs typeface="Impact"/>
            </a:endParaRPr>
          </a:p>
          <a:p>
            <a:r>
              <a:rPr lang="en-US" sz="3100" dirty="0" smtClean="0">
                <a:latin typeface="Impact"/>
                <a:cs typeface="Impact"/>
              </a:rPr>
              <a:t>VACANT</a:t>
            </a:r>
            <a:r>
              <a:rPr lang="en-US" sz="2800" dirty="0" smtClean="0">
                <a:latin typeface="Impact"/>
                <a:cs typeface="Impact"/>
              </a:rPr>
              <a:t>, </a:t>
            </a:r>
            <a:r>
              <a:rPr lang="en-US" sz="2800" dirty="0">
                <a:solidFill>
                  <a:srgbClr val="7F7F7F"/>
                </a:solidFill>
                <a:latin typeface="Impact"/>
                <a:cs typeface="Impact"/>
              </a:rPr>
              <a:t>Communications</a:t>
            </a:r>
          </a:p>
          <a:p>
            <a:r>
              <a:rPr lang="en-US" sz="3100" dirty="0" smtClean="0">
                <a:latin typeface="Impact"/>
                <a:cs typeface="Impact"/>
              </a:rPr>
              <a:t>VACANT</a:t>
            </a:r>
            <a:r>
              <a:rPr lang="en-US" dirty="0" smtClean="0">
                <a:latin typeface="Impact"/>
                <a:cs typeface="Impact"/>
              </a:rPr>
              <a:t>, </a:t>
            </a:r>
            <a:r>
              <a:rPr lang="en-US" sz="2800" dirty="0">
                <a:solidFill>
                  <a:srgbClr val="7F7F7F"/>
                </a:solidFill>
                <a:latin typeface="Impact"/>
                <a:cs typeface="Impact"/>
              </a:rPr>
              <a:t>Officials/Volunteers</a:t>
            </a:r>
          </a:p>
          <a:p>
            <a:r>
              <a:rPr lang="en-US" sz="3100" dirty="0" smtClean="0">
                <a:latin typeface="Impact"/>
                <a:cs typeface="Impact"/>
              </a:rPr>
              <a:t>Dylan </a:t>
            </a:r>
            <a:r>
              <a:rPr lang="en-US" sz="3100" dirty="0">
                <a:latin typeface="Impact"/>
                <a:cs typeface="Impact"/>
              </a:rPr>
              <a:t>Hartnett</a:t>
            </a:r>
            <a:r>
              <a:rPr lang="en-US" sz="2800" dirty="0">
                <a:latin typeface="Impact"/>
                <a:cs typeface="Impact"/>
              </a:rPr>
              <a:t>, </a:t>
            </a:r>
            <a:r>
              <a:rPr lang="en-US" sz="2800" dirty="0">
                <a:solidFill>
                  <a:srgbClr val="7F7F7F"/>
                </a:solidFill>
                <a:latin typeface="Impact"/>
                <a:cs typeface="Impact"/>
              </a:rPr>
              <a:t>Elite Team</a:t>
            </a:r>
          </a:p>
          <a:p>
            <a:r>
              <a:rPr lang="en-US" sz="3100" dirty="0" smtClean="0">
                <a:latin typeface="Impact"/>
                <a:cs typeface="Impact"/>
              </a:rPr>
              <a:t>Patrick </a:t>
            </a:r>
            <a:r>
              <a:rPr lang="en-US" sz="3100" dirty="0">
                <a:latin typeface="Impact"/>
                <a:cs typeface="Impact"/>
              </a:rPr>
              <a:t>Simon</a:t>
            </a:r>
            <a:r>
              <a:rPr lang="en-US" sz="2800" dirty="0">
                <a:latin typeface="Impact"/>
                <a:cs typeface="Impact"/>
              </a:rPr>
              <a:t>, </a:t>
            </a:r>
            <a:r>
              <a:rPr lang="en-US" sz="2800" dirty="0">
                <a:solidFill>
                  <a:srgbClr val="7F7F7F"/>
                </a:solidFill>
                <a:latin typeface="Impact"/>
                <a:cs typeface="Impact"/>
              </a:rPr>
              <a:t>Youth Team</a:t>
            </a:r>
          </a:p>
          <a:p>
            <a:r>
              <a:rPr lang="en-US" sz="3100" dirty="0" smtClean="0">
                <a:latin typeface="Impact"/>
                <a:cs typeface="Impact"/>
              </a:rPr>
              <a:t>Larry Staton</a:t>
            </a:r>
            <a:r>
              <a:rPr lang="en-US" sz="2800" dirty="0" smtClean="0">
                <a:latin typeface="Impact"/>
                <a:cs typeface="Impact"/>
              </a:rPr>
              <a:t>, </a:t>
            </a:r>
            <a:r>
              <a:rPr lang="en-US" sz="2800" dirty="0" smtClean="0">
                <a:solidFill>
                  <a:srgbClr val="7F7F7F"/>
                </a:solidFill>
                <a:latin typeface="Impact"/>
                <a:cs typeface="Impact"/>
              </a:rPr>
              <a:t>Masters/Open</a:t>
            </a:r>
          </a:p>
          <a:p>
            <a:endParaRPr lang="en-US" dirty="0" smtClean="0"/>
          </a:p>
          <a:p>
            <a:endParaRPr lang="en-US" dirty="0" smtClean="0"/>
          </a:p>
          <a:p>
            <a:endParaRPr lang="en-US" dirty="0"/>
          </a:p>
        </p:txBody>
      </p:sp>
      <p:sp>
        <p:nvSpPr>
          <p:cNvPr id="5" name="Text Placeholder 4"/>
          <p:cNvSpPr>
            <a:spLocks noGrp="1"/>
          </p:cNvSpPr>
          <p:nvPr>
            <p:ph type="body" sz="quarter" idx="3"/>
          </p:nvPr>
        </p:nvSpPr>
        <p:spPr>
          <a:xfrm>
            <a:off x="4775448" y="1063003"/>
            <a:ext cx="3911351" cy="499840"/>
          </a:xfrm>
        </p:spPr>
        <p:txBody>
          <a:bodyPr>
            <a:normAutofit lnSpcReduction="10000"/>
          </a:bodyPr>
          <a:lstStyle/>
          <a:p>
            <a:pPr algn="l"/>
            <a:r>
              <a:rPr lang="en-US" sz="2800" dirty="0">
                <a:latin typeface="Impact"/>
                <a:cs typeface="Impact"/>
              </a:rPr>
              <a:t>M</a:t>
            </a:r>
            <a:r>
              <a:rPr lang="en-US" sz="2800" dirty="0" smtClean="0">
                <a:latin typeface="Impact"/>
                <a:cs typeface="Impact"/>
              </a:rPr>
              <a:t>embers</a:t>
            </a:r>
            <a:endParaRPr lang="en-US" sz="2800" dirty="0">
              <a:latin typeface="Impact"/>
              <a:cs typeface="Impact"/>
            </a:endParaRPr>
          </a:p>
        </p:txBody>
      </p:sp>
      <p:sp>
        <p:nvSpPr>
          <p:cNvPr id="6" name="Content Placeholder 5"/>
          <p:cNvSpPr>
            <a:spLocks noGrp="1"/>
          </p:cNvSpPr>
          <p:nvPr>
            <p:ph sz="quarter" idx="4"/>
          </p:nvPr>
        </p:nvSpPr>
        <p:spPr>
          <a:xfrm>
            <a:off x="4645025" y="1562844"/>
            <a:ext cx="4041775" cy="5073786"/>
          </a:xfrm>
        </p:spPr>
        <p:txBody>
          <a:bodyPr>
            <a:normAutofit lnSpcReduction="10000"/>
          </a:bodyPr>
          <a:lstStyle/>
          <a:p>
            <a:r>
              <a:rPr lang="en-US" sz="2600" dirty="0">
                <a:latin typeface="Impact"/>
                <a:cs typeface="Impact"/>
              </a:rPr>
              <a:t>Michael Draut</a:t>
            </a:r>
          </a:p>
          <a:p>
            <a:r>
              <a:rPr lang="en-US" sz="2600" dirty="0">
                <a:latin typeface="Impact"/>
                <a:cs typeface="Impact"/>
              </a:rPr>
              <a:t>Vic Everett</a:t>
            </a:r>
          </a:p>
          <a:p>
            <a:r>
              <a:rPr lang="en-US" sz="2600" dirty="0">
                <a:latin typeface="Impact"/>
                <a:cs typeface="Impact"/>
              </a:rPr>
              <a:t>Bill Faflick</a:t>
            </a:r>
          </a:p>
          <a:p>
            <a:r>
              <a:rPr lang="en-US" sz="2600" dirty="0">
                <a:latin typeface="Impact"/>
                <a:cs typeface="Impact"/>
              </a:rPr>
              <a:t>Brian Hargrove</a:t>
            </a:r>
          </a:p>
          <a:p>
            <a:r>
              <a:rPr lang="en-US" sz="2600" dirty="0" smtClean="0">
                <a:latin typeface="Impact"/>
                <a:cs typeface="Impact"/>
              </a:rPr>
              <a:t>Mike </a:t>
            </a:r>
            <a:r>
              <a:rPr lang="en-US" sz="2600" dirty="0">
                <a:latin typeface="Impact"/>
                <a:cs typeface="Impact"/>
              </a:rPr>
              <a:t>Holladay</a:t>
            </a:r>
          </a:p>
          <a:p>
            <a:r>
              <a:rPr lang="en-US" sz="2600" dirty="0">
                <a:latin typeface="Impact"/>
                <a:cs typeface="Impact"/>
              </a:rPr>
              <a:t>Amber McGown</a:t>
            </a:r>
          </a:p>
          <a:p>
            <a:r>
              <a:rPr lang="en-US" sz="2600" dirty="0" smtClean="0">
                <a:latin typeface="Impact"/>
                <a:cs typeface="Impact"/>
              </a:rPr>
              <a:t>Emily Green Maier</a:t>
            </a:r>
          </a:p>
          <a:p>
            <a:r>
              <a:rPr lang="en-US" sz="2600" dirty="0" smtClean="0">
                <a:latin typeface="Impact"/>
                <a:cs typeface="Impact"/>
              </a:rPr>
              <a:t>Jerry Proffitt</a:t>
            </a:r>
          </a:p>
          <a:p>
            <a:r>
              <a:rPr lang="en-US" sz="2600" dirty="0" smtClean="0">
                <a:latin typeface="Impact"/>
                <a:cs typeface="Impact"/>
              </a:rPr>
              <a:t>Darius Draudvila</a:t>
            </a:r>
            <a:r>
              <a:rPr lang="en-US" dirty="0" smtClean="0">
                <a:latin typeface="Impact"/>
                <a:cs typeface="Impact"/>
              </a:rPr>
              <a:t>, </a:t>
            </a:r>
            <a:r>
              <a:rPr lang="en-US" sz="1900" dirty="0" smtClean="0">
                <a:solidFill>
                  <a:srgbClr val="A6A6A6"/>
                </a:solidFill>
                <a:latin typeface="Impact"/>
                <a:cs typeface="Impact"/>
              </a:rPr>
              <a:t>Ex Officio</a:t>
            </a:r>
          </a:p>
          <a:p>
            <a:r>
              <a:rPr lang="en-US" dirty="0" smtClean="0">
                <a:latin typeface="Impact"/>
                <a:cs typeface="Impact"/>
              </a:rPr>
              <a:t>TJ Arant, </a:t>
            </a:r>
            <a:r>
              <a:rPr lang="en-US" sz="1900" dirty="0" smtClean="0">
                <a:solidFill>
                  <a:srgbClr val="A6A6A6"/>
                </a:solidFill>
                <a:latin typeface="Impact"/>
                <a:cs typeface="Impact"/>
              </a:rPr>
              <a:t>Ex Officio</a:t>
            </a:r>
          </a:p>
          <a:p>
            <a:r>
              <a:rPr lang="en-US" dirty="0" smtClean="0">
                <a:latin typeface="Impact"/>
                <a:cs typeface="Impact"/>
              </a:rPr>
              <a:t>Joan Hearne</a:t>
            </a:r>
            <a:r>
              <a:rPr lang="en-US" sz="1900" dirty="0" smtClean="0">
                <a:solidFill>
                  <a:srgbClr val="A6A6A6"/>
                </a:solidFill>
                <a:latin typeface="Impact"/>
                <a:cs typeface="Impact"/>
              </a:rPr>
              <a:t>, Ex Officio</a:t>
            </a:r>
            <a:endParaRPr lang="en-US" sz="1900" dirty="0">
              <a:solidFill>
                <a:srgbClr val="A6A6A6"/>
              </a:solidFill>
              <a:latin typeface="Impact"/>
              <a:cs typeface="Impact"/>
            </a:endParaRPr>
          </a:p>
        </p:txBody>
      </p:sp>
      <p:pic>
        <p:nvPicPr>
          <p:cNvPr id="7" name="Picture 6"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501466" y="173439"/>
            <a:ext cx="1185333" cy="1062694"/>
          </a:xfrm>
          <a:prstGeom prst="rect">
            <a:avLst/>
          </a:prstGeom>
          <a:noFill/>
          <a:ln>
            <a:noFill/>
          </a:ln>
        </p:spPr>
      </p:pic>
      <p:sp>
        <p:nvSpPr>
          <p:cNvPr id="8" name="Slide Number Placeholder 7"/>
          <p:cNvSpPr>
            <a:spLocks noGrp="1"/>
          </p:cNvSpPr>
          <p:nvPr>
            <p:ph type="sldNum" sz="quarter" idx="12"/>
          </p:nvPr>
        </p:nvSpPr>
        <p:spPr/>
        <p:txBody>
          <a:bodyPr/>
          <a:lstStyle/>
          <a:p>
            <a:fld id="{34452F5A-1E19-4F47-A5DD-CF3E6D8BC662}" type="slidenum">
              <a:rPr lang="en-US" smtClean="0"/>
              <a:t>5</a:t>
            </a:fld>
            <a:endParaRPr lang="en-US"/>
          </a:p>
        </p:txBody>
      </p:sp>
    </p:spTree>
    <p:extLst>
      <p:ext uri="{BB962C8B-B14F-4D97-AF65-F5344CB8AC3E}">
        <p14:creationId xmlns:p14="http://schemas.microsoft.com/office/powerpoint/2010/main" val="38088736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Impact"/>
                <a:cs typeface="Impact"/>
              </a:rPr>
              <a:t>Follow STC …</a:t>
            </a:r>
            <a:endParaRPr lang="en-US" sz="4800" dirty="0">
              <a:latin typeface="Impact"/>
              <a:cs typeface="Impact"/>
            </a:endParaRPr>
          </a:p>
        </p:txBody>
      </p:sp>
      <p:sp>
        <p:nvSpPr>
          <p:cNvPr id="3" name="Content Placeholder 2"/>
          <p:cNvSpPr>
            <a:spLocks noGrp="1"/>
          </p:cNvSpPr>
          <p:nvPr>
            <p:ph idx="1"/>
          </p:nvPr>
        </p:nvSpPr>
        <p:spPr>
          <a:xfrm>
            <a:off x="457200" y="1222905"/>
            <a:ext cx="7620000" cy="5495136"/>
          </a:xfrm>
        </p:spPr>
        <p:txBody>
          <a:bodyPr>
            <a:normAutofit/>
          </a:bodyPr>
          <a:lstStyle/>
          <a:p>
            <a:pPr marL="118872" indent="0" algn="ctr">
              <a:buNone/>
            </a:pPr>
            <a:endParaRPr lang="en-US" dirty="0">
              <a:hlinkClick r:id="rId2"/>
            </a:endParaRPr>
          </a:p>
          <a:p>
            <a:pPr marL="118872" indent="0" algn="ctr">
              <a:buNone/>
            </a:pPr>
            <a:r>
              <a:rPr lang="en-US" sz="3000" dirty="0" smtClean="0">
                <a:solidFill>
                  <a:srgbClr val="000000"/>
                </a:solidFill>
                <a:latin typeface="Impact"/>
                <a:cs typeface="Impact"/>
                <a:hlinkClick r:id="rId2"/>
              </a:rPr>
              <a:t>www.shockertrackclub.com</a:t>
            </a:r>
            <a:endParaRPr lang="en-US" sz="3000" dirty="0" smtClean="0">
              <a:solidFill>
                <a:srgbClr val="000000"/>
              </a:solidFill>
              <a:latin typeface="Impact"/>
              <a:cs typeface="Impact"/>
            </a:endParaRPr>
          </a:p>
          <a:p>
            <a:pPr marL="118872" indent="0" algn="ctr">
              <a:buNone/>
            </a:pPr>
            <a:endParaRPr lang="en-US" dirty="0">
              <a:latin typeface="Impact"/>
              <a:cs typeface="Impact"/>
            </a:endParaRPr>
          </a:p>
          <a:p>
            <a:pPr marL="118872" indent="0" algn="ctr">
              <a:buNone/>
            </a:pPr>
            <a:endParaRPr lang="en-US" dirty="0" smtClean="0">
              <a:latin typeface="Impact"/>
              <a:cs typeface="Impact"/>
            </a:endParaRPr>
          </a:p>
          <a:p>
            <a:pPr marL="118872" indent="0" algn="ctr">
              <a:buNone/>
            </a:pPr>
            <a:endParaRPr lang="en-US" sz="2800" dirty="0" smtClean="0">
              <a:latin typeface="Impact"/>
              <a:cs typeface="Impact"/>
            </a:endParaRPr>
          </a:p>
          <a:p>
            <a:pPr marL="118872" indent="0" algn="ctr">
              <a:buNone/>
            </a:pPr>
            <a:endParaRPr lang="en-US" sz="2800" dirty="0" smtClean="0">
              <a:latin typeface="Impact"/>
              <a:cs typeface="Impact"/>
            </a:endParaRPr>
          </a:p>
          <a:p>
            <a:pPr marL="118872" indent="0" algn="ctr">
              <a:buNone/>
            </a:pPr>
            <a:endParaRPr lang="en-US" sz="2800" dirty="0">
              <a:latin typeface="Impact"/>
              <a:cs typeface="Impact"/>
            </a:endParaRPr>
          </a:p>
          <a:p>
            <a:pPr marL="118872" indent="0" algn="ctr">
              <a:buNone/>
            </a:pPr>
            <a:endParaRPr lang="en-US" sz="2800" dirty="0">
              <a:latin typeface="Impact"/>
              <a:cs typeface="Impact"/>
            </a:endParaRPr>
          </a:p>
          <a:p>
            <a:pPr marL="118872" indent="0" algn="ctr">
              <a:buNone/>
            </a:pPr>
            <a:r>
              <a:rPr lang="en-US" sz="2000" dirty="0" smtClean="0">
                <a:latin typeface="Impact"/>
                <a:cs typeface="Impact"/>
              </a:rPr>
              <a:t>Facebook – Shocker Track Club</a:t>
            </a:r>
          </a:p>
          <a:p>
            <a:pPr marL="118872" indent="0" algn="ctr">
              <a:buNone/>
            </a:pPr>
            <a:r>
              <a:rPr lang="en-US" sz="2000" dirty="0">
                <a:latin typeface="Impact"/>
                <a:cs typeface="Impact"/>
              </a:rPr>
              <a:t>Twitter - @</a:t>
            </a:r>
            <a:r>
              <a:rPr lang="en-US" sz="2000" dirty="0" err="1">
                <a:latin typeface="Impact"/>
                <a:cs typeface="Impact"/>
              </a:rPr>
              <a:t>ShockerTC</a:t>
            </a:r>
            <a:endParaRPr lang="en-US" sz="2000" dirty="0">
              <a:latin typeface="Impact"/>
              <a:cs typeface="Impact"/>
            </a:endParaRPr>
          </a:p>
          <a:p>
            <a:pPr marL="118872" indent="0" algn="ctr">
              <a:buNone/>
            </a:pPr>
            <a:r>
              <a:rPr lang="en-US" sz="2000" dirty="0" smtClean="0">
                <a:solidFill>
                  <a:srgbClr val="0000FF"/>
                </a:solidFill>
                <a:latin typeface="Impact"/>
                <a:cs typeface="Impact"/>
              </a:rPr>
              <a:t>Facebook – Youth Team</a:t>
            </a:r>
          </a:p>
          <a:p>
            <a:pPr marL="118872" indent="0" algn="ctr">
              <a:buNone/>
            </a:pPr>
            <a:r>
              <a:rPr lang="en-US" sz="2000" dirty="0" smtClean="0">
                <a:solidFill>
                  <a:srgbClr val="0000FF"/>
                </a:solidFill>
                <a:latin typeface="Impact"/>
                <a:cs typeface="Impact"/>
              </a:rPr>
              <a:t>Twitter - @</a:t>
            </a:r>
            <a:r>
              <a:rPr lang="en-US" sz="2000" dirty="0" err="1" smtClean="0">
                <a:solidFill>
                  <a:srgbClr val="0000FF"/>
                </a:solidFill>
                <a:latin typeface="Impact"/>
                <a:cs typeface="Impact"/>
              </a:rPr>
              <a:t>YouthShockerTC</a:t>
            </a:r>
            <a:endParaRPr lang="en-US" sz="2000" dirty="0">
              <a:solidFill>
                <a:srgbClr val="0000FF"/>
              </a:solidFill>
              <a:latin typeface="Impact"/>
              <a:cs typeface="Impact"/>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98829" y="5011208"/>
            <a:ext cx="1199303" cy="1275503"/>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205132" y="5011208"/>
            <a:ext cx="1126067" cy="1275503"/>
          </a:xfrm>
          <a:prstGeom prst="rect">
            <a:avLst/>
          </a:prstGeom>
          <a:noFill/>
          <a:ln>
            <a:noFill/>
          </a:ln>
        </p:spPr>
      </p:pic>
      <p:pic>
        <p:nvPicPr>
          <p:cNvPr id="13" name="Picture 12" descr="Description: Description: Description: Description: Description: Description: Description: Description: Description: Description: STC Logo Black-Yellow-White"/>
          <p:cNvPicPr/>
          <p:nvPr/>
        </p:nvPicPr>
        <p:blipFill>
          <a:blip r:embed="rId5">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
        <p:nvSpPr>
          <p:cNvPr id="6" name="Slide Number Placeholder 5"/>
          <p:cNvSpPr>
            <a:spLocks noGrp="1"/>
          </p:cNvSpPr>
          <p:nvPr>
            <p:ph type="sldNum" sz="quarter" idx="12"/>
          </p:nvPr>
        </p:nvSpPr>
        <p:spPr/>
        <p:txBody>
          <a:bodyPr/>
          <a:lstStyle/>
          <a:p>
            <a:fld id="{34452F5A-1E19-4F47-A5DD-CF3E6D8BC662}" type="slidenum">
              <a:rPr lang="en-US" smtClean="0"/>
              <a:t>6</a:t>
            </a:fld>
            <a:endParaRPr lang="en-US"/>
          </a:p>
        </p:txBody>
      </p:sp>
      <p:pic>
        <p:nvPicPr>
          <p:cNvPr id="8" name="Picture 7"/>
          <p:cNvPicPr>
            <a:picLocks noChangeAspect="1"/>
          </p:cNvPicPr>
          <p:nvPr/>
        </p:nvPicPr>
        <p:blipFill>
          <a:blip r:embed="rId6"/>
          <a:stretch>
            <a:fillRect/>
          </a:stretch>
        </p:blipFill>
        <p:spPr>
          <a:xfrm>
            <a:off x="617996" y="2219792"/>
            <a:ext cx="3694458" cy="2309036"/>
          </a:xfrm>
          <a:prstGeom prst="rect">
            <a:avLst/>
          </a:prstGeom>
        </p:spPr>
      </p:pic>
      <p:pic>
        <p:nvPicPr>
          <p:cNvPr id="9" name="Picture 8"/>
          <p:cNvPicPr>
            <a:picLocks noChangeAspect="1"/>
          </p:cNvPicPr>
          <p:nvPr/>
        </p:nvPicPr>
        <p:blipFill>
          <a:blip r:embed="rId7"/>
          <a:stretch>
            <a:fillRect/>
          </a:stretch>
        </p:blipFill>
        <p:spPr>
          <a:xfrm>
            <a:off x="4487344" y="2219792"/>
            <a:ext cx="3843855" cy="2402409"/>
          </a:xfrm>
          <a:prstGeom prst="rect">
            <a:avLst/>
          </a:prstGeom>
        </p:spPr>
      </p:pic>
    </p:spTree>
    <p:extLst>
      <p:ext uri="{BB962C8B-B14F-4D97-AF65-F5344CB8AC3E}">
        <p14:creationId xmlns:p14="http://schemas.microsoft.com/office/powerpoint/2010/main" val="3582419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Questions</a:t>
            </a:r>
            <a:endParaRPr lang="en-US" dirty="0">
              <a:latin typeface="Impact"/>
              <a:cs typeface="Impact"/>
            </a:endParaRPr>
          </a:p>
        </p:txBody>
      </p:sp>
      <p:sp>
        <p:nvSpPr>
          <p:cNvPr id="3" name="Slide Number Placeholder 2"/>
          <p:cNvSpPr>
            <a:spLocks noGrp="1"/>
          </p:cNvSpPr>
          <p:nvPr>
            <p:ph type="sldNum" sz="quarter" idx="12"/>
          </p:nvPr>
        </p:nvSpPr>
        <p:spPr/>
        <p:txBody>
          <a:bodyPr/>
          <a:lstStyle/>
          <a:p>
            <a:fld id="{34452F5A-1E19-4F47-A5DD-CF3E6D8BC662}" type="slidenum">
              <a:rPr lang="en-US" smtClean="0"/>
              <a:t>7</a:t>
            </a:fld>
            <a:endParaRPr lang="en-US"/>
          </a:p>
        </p:txBody>
      </p:sp>
      <p:sp>
        <p:nvSpPr>
          <p:cNvPr id="4" name="Rectangle 3"/>
          <p:cNvSpPr/>
          <p:nvPr/>
        </p:nvSpPr>
        <p:spPr>
          <a:xfrm>
            <a:off x="2038955" y="3278041"/>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4319222" y="2967335"/>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1082450" y="2963186"/>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3362716" y="4386036"/>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6328763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a:cs typeface="Impact"/>
              </a:rPr>
              <a:t>Shocker Track Club</a:t>
            </a:r>
            <a:endParaRPr lang="en-US" dirty="0">
              <a:latin typeface="Impact"/>
              <a:cs typeface="Impact"/>
            </a:endParaRPr>
          </a:p>
        </p:txBody>
      </p:sp>
      <p:sp>
        <p:nvSpPr>
          <p:cNvPr id="3" name="Subtitle 2"/>
          <p:cNvSpPr>
            <a:spLocks noGrp="1"/>
          </p:cNvSpPr>
          <p:nvPr>
            <p:ph type="subTitle" idx="1"/>
          </p:nvPr>
        </p:nvSpPr>
        <p:spPr>
          <a:xfrm>
            <a:off x="685800" y="4572000"/>
            <a:ext cx="6766414" cy="1066800"/>
          </a:xfrm>
        </p:spPr>
        <p:txBody>
          <a:bodyPr>
            <a:normAutofit/>
          </a:bodyPr>
          <a:lstStyle/>
          <a:p>
            <a:r>
              <a:rPr lang="en-US" sz="3200" dirty="0" smtClean="0">
                <a:latin typeface="Impact"/>
                <a:cs typeface="Impact"/>
              </a:rPr>
              <a:t>Youth Team – Winter Indoor 2013 - 2014</a:t>
            </a:r>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8</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spTree>
    <p:extLst>
      <p:ext uri="{BB962C8B-B14F-4D97-AF65-F5344CB8AC3E}">
        <p14:creationId xmlns:p14="http://schemas.microsoft.com/office/powerpoint/2010/main" val="18753088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2013 – 2014 Changes</a:t>
            </a:r>
            <a:endParaRPr lang="en-US" dirty="0">
              <a:latin typeface="Impact"/>
              <a:cs typeface="Impact"/>
            </a:endParaRPr>
          </a:p>
        </p:txBody>
      </p:sp>
      <p:sp>
        <p:nvSpPr>
          <p:cNvPr id="3" name="Content Placeholder 2"/>
          <p:cNvSpPr>
            <a:spLocks noGrp="1"/>
          </p:cNvSpPr>
          <p:nvPr>
            <p:ph idx="1"/>
          </p:nvPr>
        </p:nvSpPr>
        <p:spPr>
          <a:xfrm>
            <a:off x="457200" y="1417638"/>
            <a:ext cx="7620000" cy="4983162"/>
          </a:xfrm>
        </p:spPr>
        <p:txBody>
          <a:bodyPr>
            <a:normAutofit/>
          </a:bodyPr>
          <a:lstStyle/>
          <a:p>
            <a:pPr marL="114300" indent="0" algn="ctr">
              <a:buNone/>
            </a:pPr>
            <a:r>
              <a:rPr lang="en-US" sz="3200" b="1" i="1" dirty="0" smtClean="0">
                <a:latin typeface="Arial"/>
                <a:cs typeface="Arial"/>
              </a:rPr>
              <a:t>“Shocker Track Club Way”</a:t>
            </a:r>
            <a:endParaRPr lang="en-US" sz="3200" dirty="0">
              <a:latin typeface="Arial"/>
              <a:cs typeface="Arial"/>
            </a:endParaRPr>
          </a:p>
          <a:p>
            <a:endParaRPr lang="en-US" sz="2800" dirty="0" smtClean="0">
              <a:latin typeface="Arial"/>
              <a:cs typeface="Arial"/>
            </a:endParaRPr>
          </a:p>
          <a:p>
            <a:r>
              <a:rPr lang="en-US" sz="2800" dirty="0" smtClean="0">
                <a:latin typeface="Arial"/>
                <a:cs typeface="Arial"/>
              </a:rPr>
              <a:t>Refined Mission and Vision</a:t>
            </a:r>
          </a:p>
          <a:p>
            <a:r>
              <a:rPr lang="en-US" sz="2800" dirty="0" smtClean="0">
                <a:solidFill>
                  <a:srgbClr val="0000FF"/>
                </a:solidFill>
                <a:latin typeface="Arial"/>
                <a:cs typeface="Arial"/>
              </a:rPr>
              <a:t>New Leadership Team Structure</a:t>
            </a:r>
            <a:endParaRPr lang="en-US" sz="2800" dirty="0">
              <a:solidFill>
                <a:srgbClr val="0000FF"/>
              </a:solidFill>
              <a:latin typeface="Arial"/>
              <a:cs typeface="Arial"/>
            </a:endParaRPr>
          </a:p>
          <a:p>
            <a:r>
              <a:rPr lang="en-US" sz="2800" dirty="0">
                <a:latin typeface="Arial"/>
                <a:cs typeface="Arial"/>
              </a:rPr>
              <a:t>T</a:t>
            </a:r>
            <a:r>
              <a:rPr lang="en-US" sz="2800" dirty="0" smtClean="0">
                <a:latin typeface="Arial"/>
                <a:cs typeface="Arial"/>
              </a:rPr>
              <a:t>eam </a:t>
            </a:r>
            <a:r>
              <a:rPr lang="en-US" sz="2800" dirty="0">
                <a:latin typeface="Arial"/>
                <a:cs typeface="Arial"/>
              </a:rPr>
              <a:t>workouts and practices designed by the coaching staff of </a:t>
            </a:r>
            <a:r>
              <a:rPr lang="en-US" sz="2800" dirty="0" smtClean="0">
                <a:latin typeface="Arial"/>
                <a:cs typeface="Arial"/>
              </a:rPr>
              <a:t>Wichita </a:t>
            </a:r>
            <a:r>
              <a:rPr lang="en-US" sz="2800" dirty="0">
                <a:latin typeface="Arial"/>
                <a:cs typeface="Arial"/>
              </a:rPr>
              <a:t>State University Track and </a:t>
            </a:r>
            <a:r>
              <a:rPr lang="en-US" sz="2800" dirty="0" smtClean="0">
                <a:latin typeface="Arial"/>
                <a:cs typeface="Arial"/>
              </a:rPr>
              <a:t>Field</a:t>
            </a:r>
            <a:endParaRPr lang="en-US" sz="2800" dirty="0">
              <a:latin typeface="Arial"/>
              <a:cs typeface="Arial"/>
            </a:endParaRPr>
          </a:p>
          <a:p>
            <a:r>
              <a:rPr lang="en-US" sz="2800" dirty="0" smtClean="0">
                <a:solidFill>
                  <a:srgbClr val="0000FF"/>
                </a:solidFill>
                <a:latin typeface="Arial"/>
                <a:cs typeface="Arial"/>
              </a:rPr>
              <a:t>Published workouts with progress tracking</a:t>
            </a:r>
            <a:endParaRPr lang="en-US" sz="2800" dirty="0">
              <a:solidFill>
                <a:srgbClr val="0000FF"/>
              </a:solidFill>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9</a:t>
            </a:fld>
            <a:endParaRPr lang="en-US"/>
          </a:p>
        </p:txBody>
      </p:sp>
    </p:spTree>
    <p:extLst>
      <p:ext uri="{BB962C8B-B14F-4D97-AF65-F5344CB8AC3E}">
        <p14:creationId xmlns:p14="http://schemas.microsoft.com/office/powerpoint/2010/main" val="12011650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1945</TotalTime>
  <Words>1053</Words>
  <Application>Microsoft Macintosh PowerPoint</Application>
  <PresentationFormat>On-screen Show (4:3)</PresentationFormat>
  <Paragraphs>250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Adjacency</vt:lpstr>
      <vt:lpstr>SHOCKER TRACK CLUB  ShockerTrackClub.com</vt:lpstr>
      <vt:lpstr>SHOCKER TRACK CLUB</vt:lpstr>
      <vt:lpstr>History</vt:lpstr>
      <vt:lpstr>STC Organizational Structure</vt:lpstr>
      <vt:lpstr>STC Board of Directors</vt:lpstr>
      <vt:lpstr>Follow STC …</vt:lpstr>
      <vt:lpstr>Questions</vt:lpstr>
      <vt:lpstr>Shocker Track Club</vt:lpstr>
      <vt:lpstr>2013 – 2014 Changes</vt:lpstr>
      <vt:lpstr>Why Change?</vt:lpstr>
      <vt:lpstr>Leadership Structure</vt:lpstr>
      <vt:lpstr>Youth Team – Mission</vt:lpstr>
      <vt:lpstr>Coaching Philosophy</vt:lpstr>
      <vt:lpstr>Coaching Philosophy</vt:lpstr>
      <vt:lpstr>Coaches and Volunteers</vt:lpstr>
      <vt:lpstr>Youth Team Leadership </vt:lpstr>
      <vt:lpstr>Youth Team Coaches </vt:lpstr>
      <vt:lpstr>Parents/Guardians</vt:lpstr>
      <vt:lpstr>Youth Practices</vt:lpstr>
      <vt:lpstr>STC Home Youth Outdoor Meets</vt:lpstr>
      <vt:lpstr>Youth Meets</vt:lpstr>
      <vt:lpstr>Shocker Track Club</vt:lpstr>
      <vt:lpstr>Developmental</vt:lpstr>
      <vt:lpstr>Competition </vt:lpstr>
      <vt:lpstr>Elite</vt:lpstr>
      <vt:lpstr>Shocker Track Club</vt:lpstr>
      <vt:lpstr>USATF Youth Membership</vt:lpstr>
      <vt:lpstr>USATF Membership Benefits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SHOCKER TRACK CLUB</dc:title>
  <dc:creator>Darren Muci</dc:creator>
  <cp:lastModifiedBy>Darren Muci</cp:lastModifiedBy>
  <cp:revision>142</cp:revision>
  <dcterms:created xsi:type="dcterms:W3CDTF">2012-12-04T14:03:55Z</dcterms:created>
  <dcterms:modified xsi:type="dcterms:W3CDTF">2014-04-06T22:31:09Z</dcterms:modified>
</cp:coreProperties>
</file>