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0" r:id="rId2"/>
    <p:sldId id="318" r:id="rId3"/>
    <p:sldId id="327" r:id="rId4"/>
    <p:sldId id="281" r:id="rId5"/>
    <p:sldId id="272" r:id="rId6"/>
    <p:sldId id="316" r:id="rId7"/>
    <p:sldId id="284" r:id="rId8"/>
    <p:sldId id="330" r:id="rId9"/>
    <p:sldId id="273" r:id="rId10"/>
    <p:sldId id="308" r:id="rId11"/>
    <p:sldId id="326" r:id="rId12"/>
    <p:sldId id="293" r:id="rId13"/>
    <p:sldId id="331" r:id="rId14"/>
    <p:sldId id="282" r:id="rId15"/>
    <p:sldId id="311" r:id="rId16"/>
    <p:sldId id="332" r:id="rId17"/>
    <p:sldId id="333" r:id="rId18"/>
    <p:sldId id="328" r:id="rId19"/>
    <p:sldId id="286" r:id="rId20"/>
    <p:sldId id="287" r:id="rId21"/>
    <p:sldId id="315" r:id="rId22"/>
    <p:sldId id="285" r:id="rId23"/>
    <p:sldId id="320" r:id="rId24"/>
    <p:sldId id="329" r:id="rId25"/>
    <p:sldId id="321" r:id="rId26"/>
    <p:sldId id="322" r:id="rId27"/>
    <p:sldId id="323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E34BD-51F9-D64F-B0CF-38FF9DC1C882}" type="doc">
      <dgm:prSet loTypeId="urn:microsoft.com/office/officeart/2005/8/layout/orgChar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E5DFB7-8360-2D40-98D5-3B452AD99E8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Board of Directors</a:t>
          </a:r>
          <a:endParaRPr lang="en-US" sz="1600" b="1" dirty="0">
            <a:solidFill>
              <a:schemeClr val="tx1"/>
            </a:solidFill>
          </a:endParaRPr>
        </a:p>
      </dgm:t>
    </dgm:pt>
    <dgm:pt modelId="{72795B18-D8CE-4849-8A83-BAAAD86C3417}" type="parTrans" cxnId="{1C1C7983-BD11-784E-9DF3-81FE452B5C10}">
      <dgm:prSet/>
      <dgm:spPr/>
      <dgm:t>
        <a:bodyPr/>
        <a:lstStyle/>
        <a:p>
          <a:endParaRPr lang="en-US"/>
        </a:p>
      </dgm:t>
    </dgm:pt>
    <dgm:pt modelId="{8E73C3DD-12D2-2B46-B3F1-01BB86C597B7}" type="sibTrans" cxnId="{1C1C7983-BD11-784E-9DF3-81FE452B5C10}">
      <dgm:prSet/>
      <dgm:spPr/>
      <dgm:t>
        <a:bodyPr/>
        <a:lstStyle/>
        <a:p>
          <a:endParaRPr lang="en-US"/>
        </a:p>
      </dgm:t>
    </dgm:pt>
    <dgm:pt modelId="{518CAD39-7327-9A4D-8FB7-AFD9710D7654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Executive Committee</a:t>
          </a:r>
          <a:endParaRPr lang="en-US" dirty="0">
            <a:solidFill>
              <a:srgbClr val="3366FF"/>
            </a:solidFill>
          </a:endParaRPr>
        </a:p>
      </dgm:t>
    </dgm:pt>
    <dgm:pt modelId="{B071B4DB-8BCB-264E-A4B2-BE40870BB6E4}" type="parTrans" cxnId="{2F9A05FA-C5E6-1F44-BB2D-2A534DD0A5DF}">
      <dgm:prSet/>
      <dgm:spPr/>
      <dgm:t>
        <a:bodyPr/>
        <a:lstStyle/>
        <a:p>
          <a:endParaRPr lang="en-US"/>
        </a:p>
      </dgm:t>
    </dgm:pt>
    <dgm:pt modelId="{0E75109C-EE07-2A41-A015-BB1F0F18AB49}" type="sibTrans" cxnId="{2F9A05FA-C5E6-1F44-BB2D-2A534DD0A5DF}">
      <dgm:prSet/>
      <dgm:spPr/>
      <dgm:t>
        <a:bodyPr/>
        <a:lstStyle/>
        <a:p>
          <a:endParaRPr lang="en-US"/>
        </a:p>
      </dgm:t>
    </dgm:pt>
    <dgm:pt modelId="{67109F37-A960-4A44-A3C1-DC508A28D87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Elite Team</a:t>
          </a:r>
          <a:endParaRPr lang="en-US" dirty="0">
            <a:solidFill>
              <a:schemeClr val="tx1"/>
            </a:solidFill>
          </a:endParaRPr>
        </a:p>
      </dgm:t>
    </dgm:pt>
    <dgm:pt modelId="{06DF98FA-ADF3-2449-B181-6C32D71AC476}" type="parTrans" cxnId="{9BD7092C-4E2F-4741-A70F-09CA2B2BB7D8}">
      <dgm:prSet/>
      <dgm:spPr/>
      <dgm:t>
        <a:bodyPr/>
        <a:lstStyle/>
        <a:p>
          <a:endParaRPr lang="en-US"/>
        </a:p>
      </dgm:t>
    </dgm:pt>
    <dgm:pt modelId="{06CC143B-01A5-8843-B4F5-DBE09C184F61}" type="sibTrans" cxnId="{9BD7092C-4E2F-4741-A70F-09CA2B2BB7D8}">
      <dgm:prSet/>
      <dgm:spPr/>
      <dgm:t>
        <a:bodyPr/>
        <a:lstStyle/>
        <a:p>
          <a:endParaRPr lang="en-US"/>
        </a:p>
      </dgm:t>
    </dgm:pt>
    <dgm:pt modelId="{EDFB0CF6-6E2F-464A-AA55-D4BC3C4915B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Masters Team</a:t>
          </a:r>
          <a:endParaRPr lang="en-US" dirty="0">
            <a:solidFill>
              <a:srgbClr val="000000"/>
            </a:solidFill>
          </a:endParaRPr>
        </a:p>
      </dgm:t>
    </dgm:pt>
    <dgm:pt modelId="{AC9BBAF5-00B6-9C44-98B9-E9D683FFD790}" type="parTrans" cxnId="{35750035-FB79-2D47-9906-E66951D0AA33}">
      <dgm:prSet/>
      <dgm:spPr/>
      <dgm:t>
        <a:bodyPr/>
        <a:lstStyle/>
        <a:p>
          <a:endParaRPr lang="en-US"/>
        </a:p>
      </dgm:t>
    </dgm:pt>
    <dgm:pt modelId="{FA201C6A-B516-C243-B08C-3C2BC483D237}" type="sibTrans" cxnId="{35750035-FB79-2D47-9906-E66951D0AA33}">
      <dgm:prSet/>
      <dgm:spPr/>
      <dgm:t>
        <a:bodyPr/>
        <a:lstStyle/>
        <a:p>
          <a:endParaRPr lang="en-US"/>
        </a:p>
      </dgm:t>
    </dgm:pt>
    <dgm:pt modelId="{944C9572-CC6A-C549-9019-E2F1A64AF41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Youth Team</a:t>
          </a:r>
          <a:endParaRPr lang="en-US" dirty="0">
            <a:solidFill>
              <a:srgbClr val="000000"/>
            </a:solidFill>
          </a:endParaRPr>
        </a:p>
      </dgm:t>
    </dgm:pt>
    <dgm:pt modelId="{2C5EF451-8E43-9144-8132-AF165E0178B6}" type="parTrans" cxnId="{B9C756FD-9065-8748-A6CA-24E3A5837400}">
      <dgm:prSet/>
      <dgm:spPr/>
      <dgm:t>
        <a:bodyPr/>
        <a:lstStyle/>
        <a:p>
          <a:endParaRPr lang="en-US"/>
        </a:p>
      </dgm:t>
    </dgm:pt>
    <dgm:pt modelId="{0E304C5E-306C-AC44-8388-9EE74535D99D}" type="sibTrans" cxnId="{B9C756FD-9065-8748-A6CA-24E3A5837400}">
      <dgm:prSet/>
      <dgm:spPr/>
      <dgm:t>
        <a:bodyPr/>
        <a:lstStyle/>
        <a:p>
          <a:endParaRPr lang="en-US"/>
        </a:p>
      </dgm:t>
    </dgm:pt>
    <dgm:pt modelId="{2450860A-4292-ED41-8D70-5EFEF9FAC41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Officials</a:t>
          </a:r>
          <a:endParaRPr lang="en-US" dirty="0">
            <a:solidFill>
              <a:schemeClr val="tx1"/>
            </a:solidFill>
          </a:endParaRPr>
        </a:p>
      </dgm:t>
    </dgm:pt>
    <dgm:pt modelId="{37763077-AD62-0548-8FD1-7DBEB45B093A}" type="parTrans" cxnId="{41FF2E26-99F6-B643-ACE6-1EE0C366A597}">
      <dgm:prSet/>
      <dgm:spPr/>
      <dgm:t>
        <a:bodyPr/>
        <a:lstStyle/>
        <a:p>
          <a:endParaRPr lang="en-US"/>
        </a:p>
      </dgm:t>
    </dgm:pt>
    <dgm:pt modelId="{75E1D1D0-1D27-2E40-9431-D6DF4A370B20}" type="sibTrans" cxnId="{41FF2E26-99F6-B643-ACE6-1EE0C366A597}">
      <dgm:prSet/>
      <dgm:spPr/>
      <dgm:t>
        <a:bodyPr/>
        <a:lstStyle/>
        <a:p>
          <a:endParaRPr lang="en-US"/>
        </a:p>
      </dgm:t>
    </dgm:pt>
    <dgm:pt modelId="{A2523454-7C28-5545-A1C0-589E2118F956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Finance</a:t>
          </a:r>
          <a:endParaRPr lang="en-US" dirty="0">
            <a:solidFill>
              <a:srgbClr val="3366FF"/>
            </a:solidFill>
          </a:endParaRPr>
        </a:p>
      </dgm:t>
    </dgm:pt>
    <dgm:pt modelId="{16DD195D-AFBE-E840-83AB-8D194E9E5857}" type="parTrans" cxnId="{5640D80C-0FF1-4148-9D8B-98635756E065}">
      <dgm:prSet/>
      <dgm:spPr/>
      <dgm:t>
        <a:bodyPr/>
        <a:lstStyle/>
        <a:p>
          <a:endParaRPr lang="en-US"/>
        </a:p>
      </dgm:t>
    </dgm:pt>
    <dgm:pt modelId="{6226F9D4-0287-8441-AA36-DD64CF63A9D9}" type="sibTrans" cxnId="{5640D80C-0FF1-4148-9D8B-98635756E065}">
      <dgm:prSet/>
      <dgm:spPr/>
      <dgm:t>
        <a:bodyPr/>
        <a:lstStyle/>
        <a:p>
          <a:endParaRPr lang="en-US"/>
        </a:p>
      </dgm:t>
    </dgm:pt>
    <dgm:pt modelId="{C07535DC-1980-9344-AE71-7FDE4DDD9008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Membership</a:t>
          </a:r>
          <a:endParaRPr lang="en-US" dirty="0">
            <a:solidFill>
              <a:srgbClr val="3366FF"/>
            </a:solidFill>
          </a:endParaRPr>
        </a:p>
      </dgm:t>
    </dgm:pt>
    <dgm:pt modelId="{3D09B052-E861-D843-9E3B-5A1C26D3BFC9}" type="parTrans" cxnId="{FE112E6E-D20D-784C-94B6-22F26673D618}">
      <dgm:prSet/>
      <dgm:spPr/>
      <dgm:t>
        <a:bodyPr/>
        <a:lstStyle/>
        <a:p>
          <a:endParaRPr lang="en-US"/>
        </a:p>
      </dgm:t>
    </dgm:pt>
    <dgm:pt modelId="{659F10F4-88C6-F04A-96C1-898E5B244B07}" type="sibTrans" cxnId="{FE112E6E-D20D-784C-94B6-22F26673D618}">
      <dgm:prSet/>
      <dgm:spPr/>
      <dgm:t>
        <a:bodyPr/>
        <a:lstStyle/>
        <a:p>
          <a:endParaRPr lang="en-US"/>
        </a:p>
      </dgm:t>
    </dgm:pt>
    <dgm:pt modelId="{AF4BC29F-3333-EA42-839A-D825580EC33A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Communications</a:t>
          </a:r>
          <a:endParaRPr lang="en-US" dirty="0">
            <a:solidFill>
              <a:srgbClr val="3366FF"/>
            </a:solidFill>
          </a:endParaRPr>
        </a:p>
      </dgm:t>
    </dgm:pt>
    <dgm:pt modelId="{08230C15-0184-8940-9ECF-C9A3396BB8C1}" type="parTrans" cxnId="{2092483E-413B-8D47-BCA5-B73F12F96391}">
      <dgm:prSet/>
      <dgm:spPr/>
      <dgm:t>
        <a:bodyPr/>
        <a:lstStyle/>
        <a:p>
          <a:endParaRPr lang="en-US"/>
        </a:p>
      </dgm:t>
    </dgm:pt>
    <dgm:pt modelId="{0800D600-3AD2-F84A-A3D7-F966F22BEABF}" type="sibTrans" cxnId="{2092483E-413B-8D47-BCA5-B73F12F96391}">
      <dgm:prSet/>
      <dgm:spPr/>
      <dgm:t>
        <a:bodyPr/>
        <a:lstStyle/>
        <a:p>
          <a:endParaRPr lang="en-US"/>
        </a:p>
      </dgm:t>
    </dgm:pt>
    <dgm:pt modelId="{A29B9B52-6343-7E41-8B51-3A4C488B7D5A}" type="asst">
      <dgm:prSet phldrT="[Text]"/>
      <dgm:spPr/>
      <dgm:t>
        <a:bodyPr/>
        <a:lstStyle/>
        <a:p>
          <a:r>
            <a:rPr lang="en-US" dirty="0" smtClean="0">
              <a:solidFill>
                <a:srgbClr val="3366FF"/>
              </a:solidFill>
            </a:rPr>
            <a:t>Fundraising</a:t>
          </a:r>
          <a:endParaRPr lang="en-US" dirty="0">
            <a:solidFill>
              <a:srgbClr val="3366FF"/>
            </a:solidFill>
          </a:endParaRPr>
        </a:p>
      </dgm:t>
    </dgm:pt>
    <dgm:pt modelId="{2C367DC3-33B1-484C-AB38-2EE9A687A044}" type="parTrans" cxnId="{9FC78EBF-4FD9-0544-9E8B-473DA70C532C}">
      <dgm:prSet/>
      <dgm:spPr/>
      <dgm:t>
        <a:bodyPr/>
        <a:lstStyle/>
        <a:p>
          <a:endParaRPr lang="en-US"/>
        </a:p>
      </dgm:t>
    </dgm:pt>
    <dgm:pt modelId="{D5AC4F2F-B2EA-EC45-92A6-9A0AC319AFBD}" type="sibTrans" cxnId="{9FC78EBF-4FD9-0544-9E8B-473DA70C532C}">
      <dgm:prSet/>
      <dgm:spPr/>
      <dgm:t>
        <a:bodyPr/>
        <a:lstStyle/>
        <a:p>
          <a:endParaRPr lang="en-US"/>
        </a:p>
      </dgm:t>
    </dgm:pt>
    <dgm:pt modelId="{A0BF16BA-4724-4947-8887-63045E7B420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Open Team</a:t>
          </a:r>
          <a:endParaRPr lang="en-US" dirty="0">
            <a:solidFill>
              <a:srgbClr val="000000"/>
            </a:solidFill>
          </a:endParaRPr>
        </a:p>
      </dgm:t>
    </dgm:pt>
    <dgm:pt modelId="{62921A7D-6EFF-0E41-A4D4-D2C61CD4D255}" type="parTrans" cxnId="{98954DB6-EDF7-E942-B67B-A2613737EF31}">
      <dgm:prSet/>
      <dgm:spPr/>
      <dgm:t>
        <a:bodyPr/>
        <a:lstStyle/>
        <a:p>
          <a:endParaRPr lang="en-US"/>
        </a:p>
      </dgm:t>
    </dgm:pt>
    <dgm:pt modelId="{94A7BA9B-874F-404C-8CF9-6578766C079F}" type="sibTrans" cxnId="{98954DB6-EDF7-E942-B67B-A2613737EF31}">
      <dgm:prSet/>
      <dgm:spPr/>
      <dgm:t>
        <a:bodyPr/>
        <a:lstStyle/>
        <a:p>
          <a:endParaRPr lang="en-US"/>
        </a:p>
      </dgm:t>
    </dgm:pt>
    <dgm:pt modelId="{434C37D6-0320-5A4C-85B1-E6C897AC683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Volunteers</a:t>
          </a:r>
          <a:endParaRPr lang="en-US" dirty="0">
            <a:solidFill>
              <a:srgbClr val="000000"/>
            </a:solidFill>
          </a:endParaRPr>
        </a:p>
      </dgm:t>
    </dgm:pt>
    <dgm:pt modelId="{4F71E903-8609-5043-988C-5969D061BEB0}" type="parTrans" cxnId="{A953FA63-E8B8-8845-A02A-D266187A2893}">
      <dgm:prSet/>
      <dgm:spPr/>
      <dgm:t>
        <a:bodyPr/>
        <a:lstStyle/>
        <a:p>
          <a:endParaRPr lang="en-US"/>
        </a:p>
      </dgm:t>
    </dgm:pt>
    <dgm:pt modelId="{AAD3F0E6-A961-B44F-A80C-CE5CFD26ED16}" type="sibTrans" cxnId="{A953FA63-E8B8-8845-A02A-D266187A2893}">
      <dgm:prSet/>
      <dgm:spPr/>
      <dgm:t>
        <a:bodyPr/>
        <a:lstStyle/>
        <a:p>
          <a:endParaRPr lang="en-US"/>
        </a:p>
      </dgm:t>
    </dgm:pt>
    <dgm:pt modelId="{FE7BB5A7-B601-0243-80FC-50DD4B99C69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Road Racing Team</a:t>
          </a:r>
          <a:endParaRPr lang="en-US" dirty="0">
            <a:solidFill>
              <a:srgbClr val="000000"/>
            </a:solidFill>
          </a:endParaRPr>
        </a:p>
      </dgm:t>
    </dgm:pt>
    <dgm:pt modelId="{2EB31738-88E8-7744-B4EE-48E465623FF6}" type="parTrans" cxnId="{CCC63B37-4AAF-B64A-97F2-3277490A4BAE}">
      <dgm:prSet/>
      <dgm:spPr/>
      <dgm:t>
        <a:bodyPr/>
        <a:lstStyle/>
        <a:p>
          <a:endParaRPr lang="en-US"/>
        </a:p>
      </dgm:t>
    </dgm:pt>
    <dgm:pt modelId="{23232780-19F5-4A41-AEE2-0E4A9435A77D}" type="sibTrans" cxnId="{CCC63B37-4AAF-B64A-97F2-3277490A4BAE}">
      <dgm:prSet/>
      <dgm:spPr/>
      <dgm:t>
        <a:bodyPr/>
        <a:lstStyle/>
        <a:p>
          <a:endParaRPr lang="en-US"/>
        </a:p>
      </dgm:t>
    </dgm:pt>
    <dgm:pt modelId="{CE639889-1C2C-FA46-932A-241103A5C5A2}" type="pres">
      <dgm:prSet presAssocID="{B83E34BD-51F9-D64F-B0CF-38FF9DC1C8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497644-10C2-3740-BFEB-8614DE99FC63}" type="pres">
      <dgm:prSet presAssocID="{96E5DFB7-8360-2D40-98D5-3B452AD99E8B}" presName="hierRoot1" presStyleCnt="0">
        <dgm:presLayoutVars>
          <dgm:hierBranch val="init"/>
        </dgm:presLayoutVars>
      </dgm:prSet>
      <dgm:spPr/>
    </dgm:pt>
    <dgm:pt modelId="{EB3E6B93-4432-CC47-A2AF-D2F827817264}" type="pres">
      <dgm:prSet presAssocID="{96E5DFB7-8360-2D40-98D5-3B452AD99E8B}" presName="rootComposite1" presStyleCnt="0"/>
      <dgm:spPr/>
    </dgm:pt>
    <dgm:pt modelId="{91749D9A-B699-4C44-862C-5BB03EFB15E0}" type="pres">
      <dgm:prSet presAssocID="{96E5DFB7-8360-2D40-98D5-3B452AD99E8B}" presName="rootText1" presStyleLbl="node0" presStyleIdx="0" presStyleCnt="1" custScaleX="127485" custScaleY="157715" custLinFactNeighborX="7018" custLinFactNeighborY="-21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C5173-D0FC-2E4E-9B9A-6CAA43924AF9}" type="pres">
      <dgm:prSet presAssocID="{96E5DFB7-8360-2D40-98D5-3B452AD99E8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BC955C-6E4B-0347-97D2-087DF5107261}" type="pres">
      <dgm:prSet presAssocID="{96E5DFB7-8360-2D40-98D5-3B452AD99E8B}" presName="hierChild2" presStyleCnt="0"/>
      <dgm:spPr/>
    </dgm:pt>
    <dgm:pt modelId="{03FF8008-7D29-F746-BED3-C1FCEE108FE7}" type="pres">
      <dgm:prSet presAssocID="{06DF98FA-ADF3-2449-B181-6C32D71AC476}" presName="Name37" presStyleLbl="parChTrans1D2" presStyleIdx="0" presStyleCnt="8"/>
      <dgm:spPr/>
      <dgm:t>
        <a:bodyPr/>
        <a:lstStyle/>
        <a:p>
          <a:endParaRPr lang="en-US"/>
        </a:p>
      </dgm:t>
    </dgm:pt>
    <dgm:pt modelId="{B9856C30-DF74-4B42-9050-E08D5F8493CE}" type="pres">
      <dgm:prSet presAssocID="{67109F37-A960-4A44-A3C1-DC508A28D87E}" presName="hierRoot2" presStyleCnt="0">
        <dgm:presLayoutVars>
          <dgm:hierBranch val="init"/>
        </dgm:presLayoutVars>
      </dgm:prSet>
      <dgm:spPr/>
    </dgm:pt>
    <dgm:pt modelId="{A53828B3-E055-9D40-A0F8-F11EAF4FC4B8}" type="pres">
      <dgm:prSet presAssocID="{67109F37-A960-4A44-A3C1-DC508A28D87E}" presName="rootComposite" presStyleCnt="0"/>
      <dgm:spPr/>
    </dgm:pt>
    <dgm:pt modelId="{0760AC83-7BC1-CE42-A710-9CCD7FC2C66B}" type="pres">
      <dgm:prSet presAssocID="{67109F37-A960-4A44-A3C1-DC508A28D87E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6D5717-A25D-5D41-8717-14B1245EEAEF}" type="pres">
      <dgm:prSet presAssocID="{67109F37-A960-4A44-A3C1-DC508A28D87E}" presName="rootConnector" presStyleLbl="node2" presStyleIdx="0" presStyleCnt="7"/>
      <dgm:spPr/>
      <dgm:t>
        <a:bodyPr/>
        <a:lstStyle/>
        <a:p>
          <a:endParaRPr lang="en-US"/>
        </a:p>
      </dgm:t>
    </dgm:pt>
    <dgm:pt modelId="{7529610C-CB28-EB44-85E6-7CE7C2E282FA}" type="pres">
      <dgm:prSet presAssocID="{67109F37-A960-4A44-A3C1-DC508A28D87E}" presName="hierChild4" presStyleCnt="0"/>
      <dgm:spPr/>
    </dgm:pt>
    <dgm:pt modelId="{396AD6DD-E0DA-EE42-A3C8-77A4D194A5B7}" type="pres">
      <dgm:prSet presAssocID="{67109F37-A960-4A44-A3C1-DC508A28D87E}" presName="hierChild5" presStyleCnt="0"/>
      <dgm:spPr/>
    </dgm:pt>
    <dgm:pt modelId="{D5E34181-116D-DD4D-9D7E-9AF9F367073A}" type="pres">
      <dgm:prSet presAssocID="{AC9BBAF5-00B6-9C44-98B9-E9D683FFD790}" presName="Name37" presStyleLbl="parChTrans1D2" presStyleIdx="1" presStyleCnt="8"/>
      <dgm:spPr/>
      <dgm:t>
        <a:bodyPr/>
        <a:lstStyle/>
        <a:p>
          <a:endParaRPr lang="en-US"/>
        </a:p>
      </dgm:t>
    </dgm:pt>
    <dgm:pt modelId="{80357184-0AA3-6E44-BBC9-4D728285EBC9}" type="pres">
      <dgm:prSet presAssocID="{EDFB0CF6-6E2F-464A-AA55-D4BC3C4915BF}" presName="hierRoot2" presStyleCnt="0">
        <dgm:presLayoutVars>
          <dgm:hierBranch val="init"/>
        </dgm:presLayoutVars>
      </dgm:prSet>
      <dgm:spPr/>
    </dgm:pt>
    <dgm:pt modelId="{CE4E11D9-64C9-864E-8336-78CED6F6EDE9}" type="pres">
      <dgm:prSet presAssocID="{EDFB0CF6-6E2F-464A-AA55-D4BC3C4915BF}" presName="rootComposite" presStyleCnt="0"/>
      <dgm:spPr/>
    </dgm:pt>
    <dgm:pt modelId="{E93F8742-E5F8-C142-9A4F-AA9F4BCF1939}" type="pres">
      <dgm:prSet presAssocID="{EDFB0CF6-6E2F-464A-AA55-D4BC3C4915BF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7AB77-0883-3741-9D06-2C17431B6E22}" type="pres">
      <dgm:prSet presAssocID="{EDFB0CF6-6E2F-464A-AA55-D4BC3C4915BF}" presName="rootConnector" presStyleLbl="node2" presStyleIdx="1" presStyleCnt="7"/>
      <dgm:spPr/>
      <dgm:t>
        <a:bodyPr/>
        <a:lstStyle/>
        <a:p>
          <a:endParaRPr lang="en-US"/>
        </a:p>
      </dgm:t>
    </dgm:pt>
    <dgm:pt modelId="{3BD05C23-B9DC-CE47-8FEB-83BB2A2D3254}" type="pres">
      <dgm:prSet presAssocID="{EDFB0CF6-6E2F-464A-AA55-D4BC3C4915BF}" presName="hierChild4" presStyleCnt="0"/>
      <dgm:spPr/>
    </dgm:pt>
    <dgm:pt modelId="{197472CB-61D5-C844-9B7A-3E12DEA30A9B}" type="pres">
      <dgm:prSet presAssocID="{EDFB0CF6-6E2F-464A-AA55-D4BC3C4915BF}" presName="hierChild5" presStyleCnt="0"/>
      <dgm:spPr/>
    </dgm:pt>
    <dgm:pt modelId="{55132BB2-F7C8-8A42-8533-0612B2E2E78F}" type="pres">
      <dgm:prSet presAssocID="{62921A7D-6EFF-0E41-A4D4-D2C61CD4D255}" presName="Name37" presStyleLbl="parChTrans1D2" presStyleIdx="2" presStyleCnt="8"/>
      <dgm:spPr/>
      <dgm:t>
        <a:bodyPr/>
        <a:lstStyle/>
        <a:p>
          <a:endParaRPr lang="en-US"/>
        </a:p>
      </dgm:t>
    </dgm:pt>
    <dgm:pt modelId="{F713467F-6DCB-2A40-8354-451ED2003257}" type="pres">
      <dgm:prSet presAssocID="{A0BF16BA-4724-4947-8887-63045E7B4205}" presName="hierRoot2" presStyleCnt="0">
        <dgm:presLayoutVars>
          <dgm:hierBranch val="init"/>
        </dgm:presLayoutVars>
      </dgm:prSet>
      <dgm:spPr/>
    </dgm:pt>
    <dgm:pt modelId="{33EA7A8E-7F26-594B-A386-DC242B5306A7}" type="pres">
      <dgm:prSet presAssocID="{A0BF16BA-4724-4947-8887-63045E7B4205}" presName="rootComposite" presStyleCnt="0"/>
      <dgm:spPr/>
    </dgm:pt>
    <dgm:pt modelId="{7B3282BF-3607-DC49-AFC9-671EB7F2C531}" type="pres">
      <dgm:prSet presAssocID="{A0BF16BA-4724-4947-8887-63045E7B4205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1241F-1B98-E147-8A57-D7172F770CCA}" type="pres">
      <dgm:prSet presAssocID="{A0BF16BA-4724-4947-8887-63045E7B4205}" presName="rootConnector" presStyleLbl="node2" presStyleIdx="2" presStyleCnt="7"/>
      <dgm:spPr/>
      <dgm:t>
        <a:bodyPr/>
        <a:lstStyle/>
        <a:p>
          <a:endParaRPr lang="en-US"/>
        </a:p>
      </dgm:t>
    </dgm:pt>
    <dgm:pt modelId="{5480F20F-C4E5-4D40-BD52-182A56FC2828}" type="pres">
      <dgm:prSet presAssocID="{A0BF16BA-4724-4947-8887-63045E7B4205}" presName="hierChild4" presStyleCnt="0"/>
      <dgm:spPr/>
    </dgm:pt>
    <dgm:pt modelId="{60B1247C-F1CE-0D41-8798-A7EF7FFC7F2C}" type="pres">
      <dgm:prSet presAssocID="{A0BF16BA-4724-4947-8887-63045E7B4205}" presName="hierChild5" presStyleCnt="0"/>
      <dgm:spPr/>
    </dgm:pt>
    <dgm:pt modelId="{37517633-6C51-FB46-B77B-55BE35CCCC03}" type="pres">
      <dgm:prSet presAssocID="{2C5EF451-8E43-9144-8132-AF165E0178B6}" presName="Name37" presStyleLbl="parChTrans1D2" presStyleIdx="3" presStyleCnt="8"/>
      <dgm:spPr/>
      <dgm:t>
        <a:bodyPr/>
        <a:lstStyle/>
        <a:p>
          <a:endParaRPr lang="en-US"/>
        </a:p>
      </dgm:t>
    </dgm:pt>
    <dgm:pt modelId="{476692B6-9443-B342-9FFF-6C2F585AF17C}" type="pres">
      <dgm:prSet presAssocID="{944C9572-CC6A-C549-9019-E2F1A64AF41E}" presName="hierRoot2" presStyleCnt="0">
        <dgm:presLayoutVars>
          <dgm:hierBranch val="init"/>
        </dgm:presLayoutVars>
      </dgm:prSet>
      <dgm:spPr/>
    </dgm:pt>
    <dgm:pt modelId="{A1231B2B-D138-FD4E-834D-9FFCC91E2AFA}" type="pres">
      <dgm:prSet presAssocID="{944C9572-CC6A-C549-9019-E2F1A64AF41E}" presName="rootComposite" presStyleCnt="0"/>
      <dgm:spPr/>
    </dgm:pt>
    <dgm:pt modelId="{1E3824D1-A2BF-8D4B-BA91-8F5A6C041E28}" type="pres">
      <dgm:prSet presAssocID="{944C9572-CC6A-C549-9019-E2F1A64AF41E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FBA99-E407-3944-BF90-819C4080B927}" type="pres">
      <dgm:prSet presAssocID="{944C9572-CC6A-C549-9019-E2F1A64AF41E}" presName="rootConnector" presStyleLbl="node2" presStyleIdx="3" presStyleCnt="7"/>
      <dgm:spPr/>
      <dgm:t>
        <a:bodyPr/>
        <a:lstStyle/>
        <a:p>
          <a:endParaRPr lang="en-US"/>
        </a:p>
      </dgm:t>
    </dgm:pt>
    <dgm:pt modelId="{991F3850-6FB3-6947-B1C6-1AE3D96802CF}" type="pres">
      <dgm:prSet presAssocID="{944C9572-CC6A-C549-9019-E2F1A64AF41E}" presName="hierChild4" presStyleCnt="0"/>
      <dgm:spPr/>
    </dgm:pt>
    <dgm:pt modelId="{3F42EAE3-81B4-3D44-84C0-9DDF853524C8}" type="pres">
      <dgm:prSet presAssocID="{944C9572-CC6A-C549-9019-E2F1A64AF41E}" presName="hierChild5" presStyleCnt="0"/>
      <dgm:spPr/>
    </dgm:pt>
    <dgm:pt modelId="{47E07BF9-320C-0749-A42E-EBF9786F12E4}" type="pres">
      <dgm:prSet presAssocID="{2EB31738-88E8-7744-B4EE-48E465623FF6}" presName="Name37" presStyleLbl="parChTrans1D2" presStyleIdx="4" presStyleCnt="8"/>
      <dgm:spPr/>
      <dgm:t>
        <a:bodyPr/>
        <a:lstStyle/>
        <a:p>
          <a:endParaRPr lang="en-US"/>
        </a:p>
      </dgm:t>
    </dgm:pt>
    <dgm:pt modelId="{B866AF0C-C677-1A45-BBC8-749048ABE751}" type="pres">
      <dgm:prSet presAssocID="{FE7BB5A7-B601-0243-80FC-50DD4B99C692}" presName="hierRoot2" presStyleCnt="0">
        <dgm:presLayoutVars>
          <dgm:hierBranch val="init"/>
        </dgm:presLayoutVars>
      </dgm:prSet>
      <dgm:spPr/>
    </dgm:pt>
    <dgm:pt modelId="{7C4337D2-F23B-F849-B02A-451C0760B202}" type="pres">
      <dgm:prSet presAssocID="{FE7BB5A7-B601-0243-80FC-50DD4B99C692}" presName="rootComposite" presStyleCnt="0"/>
      <dgm:spPr/>
    </dgm:pt>
    <dgm:pt modelId="{4E2259EA-AEC7-2941-AA0B-1162E34D7D8C}" type="pres">
      <dgm:prSet presAssocID="{FE7BB5A7-B601-0243-80FC-50DD4B99C692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4E8857-F46B-E445-BB23-7CCEBF19CC16}" type="pres">
      <dgm:prSet presAssocID="{FE7BB5A7-B601-0243-80FC-50DD4B99C692}" presName="rootConnector" presStyleLbl="node2" presStyleIdx="4" presStyleCnt="7"/>
      <dgm:spPr/>
      <dgm:t>
        <a:bodyPr/>
        <a:lstStyle/>
        <a:p>
          <a:endParaRPr lang="en-US"/>
        </a:p>
      </dgm:t>
    </dgm:pt>
    <dgm:pt modelId="{78E7D14D-0C2E-3E46-85D2-ACC648DB0F80}" type="pres">
      <dgm:prSet presAssocID="{FE7BB5A7-B601-0243-80FC-50DD4B99C692}" presName="hierChild4" presStyleCnt="0"/>
      <dgm:spPr/>
    </dgm:pt>
    <dgm:pt modelId="{035A6624-EE6D-1541-8506-82C30246AAAE}" type="pres">
      <dgm:prSet presAssocID="{FE7BB5A7-B601-0243-80FC-50DD4B99C692}" presName="hierChild5" presStyleCnt="0"/>
      <dgm:spPr/>
    </dgm:pt>
    <dgm:pt modelId="{CE88CBA0-E9EC-F54B-A5D7-A193C9071951}" type="pres">
      <dgm:prSet presAssocID="{37763077-AD62-0548-8FD1-7DBEB45B093A}" presName="Name37" presStyleLbl="parChTrans1D2" presStyleIdx="5" presStyleCnt="8"/>
      <dgm:spPr/>
      <dgm:t>
        <a:bodyPr/>
        <a:lstStyle/>
        <a:p>
          <a:endParaRPr lang="en-US"/>
        </a:p>
      </dgm:t>
    </dgm:pt>
    <dgm:pt modelId="{9FEC3B46-855B-D844-82C8-F38AB62273A6}" type="pres">
      <dgm:prSet presAssocID="{2450860A-4292-ED41-8D70-5EFEF9FAC413}" presName="hierRoot2" presStyleCnt="0">
        <dgm:presLayoutVars>
          <dgm:hierBranch val="init"/>
        </dgm:presLayoutVars>
      </dgm:prSet>
      <dgm:spPr/>
    </dgm:pt>
    <dgm:pt modelId="{00A2110F-96CA-B941-A7B0-2413EA688CCF}" type="pres">
      <dgm:prSet presAssocID="{2450860A-4292-ED41-8D70-5EFEF9FAC413}" presName="rootComposite" presStyleCnt="0"/>
      <dgm:spPr/>
    </dgm:pt>
    <dgm:pt modelId="{8BEBA2E9-3EE4-5E48-8BC1-4D2215ACE84A}" type="pres">
      <dgm:prSet presAssocID="{2450860A-4292-ED41-8D70-5EFEF9FAC413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0EDCE-F164-6346-B2C4-CC85223CFA3F}" type="pres">
      <dgm:prSet presAssocID="{2450860A-4292-ED41-8D70-5EFEF9FAC413}" presName="rootConnector" presStyleLbl="node2" presStyleIdx="5" presStyleCnt="7"/>
      <dgm:spPr/>
      <dgm:t>
        <a:bodyPr/>
        <a:lstStyle/>
        <a:p>
          <a:endParaRPr lang="en-US"/>
        </a:p>
      </dgm:t>
    </dgm:pt>
    <dgm:pt modelId="{19E67F3C-7279-E24F-84B1-081155EBF636}" type="pres">
      <dgm:prSet presAssocID="{2450860A-4292-ED41-8D70-5EFEF9FAC413}" presName="hierChild4" presStyleCnt="0"/>
      <dgm:spPr/>
    </dgm:pt>
    <dgm:pt modelId="{66EC8E27-9A77-3E4F-8C59-DDD6301BD4CE}" type="pres">
      <dgm:prSet presAssocID="{2450860A-4292-ED41-8D70-5EFEF9FAC413}" presName="hierChild5" presStyleCnt="0"/>
      <dgm:spPr/>
    </dgm:pt>
    <dgm:pt modelId="{19A1D3B4-5AA3-8B4E-B203-8084A649C8CD}" type="pres">
      <dgm:prSet presAssocID="{4F71E903-8609-5043-988C-5969D061BEB0}" presName="Name37" presStyleLbl="parChTrans1D2" presStyleIdx="6" presStyleCnt="8"/>
      <dgm:spPr/>
      <dgm:t>
        <a:bodyPr/>
        <a:lstStyle/>
        <a:p>
          <a:endParaRPr lang="en-US"/>
        </a:p>
      </dgm:t>
    </dgm:pt>
    <dgm:pt modelId="{2A099A31-92DF-FB44-8AA9-4014F7AF30EF}" type="pres">
      <dgm:prSet presAssocID="{434C37D6-0320-5A4C-85B1-E6C897AC6832}" presName="hierRoot2" presStyleCnt="0">
        <dgm:presLayoutVars>
          <dgm:hierBranch val="init"/>
        </dgm:presLayoutVars>
      </dgm:prSet>
      <dgm:spPr/>
    </dgm:pt>
    <dgm:pt modelId="{DC34BA44-7B54-154B-830E-A18264E7D6E0}" type="pres">
      <dgm:prSet presAssocID="{434C37D6-0320-5A4C-85B1-E6C897AC6832}" presName="rootComposite" presStyleCnt="0"/>
      <dgm:spPr/>
    </dgm:pt>
    <dgm:pt modelId="{2C31D058-4C78-B346-8BB5-82AD652EEF58}" type="pres">
      <dgm:prSet presAssocID="{434C37D6-0320-5A4C-85B1-E6C897AC6832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8C3D9-7706-7342-863D-BECA4B835AF8}" type="pres">
      <dgm:prSet presAssocID="{434C37D6-0320-5A4C-85B1-E6C897AC6832}" presName="rootConnector" presStyleLbl="node2" presStyleIdx="6" presStyleCnt="7"/>
      <dgm:spPr/>
      <dgm:t>
        <a:bodyPr/>
        <a:lstStyle/>
        <a:p>
          <a:endParaRPr lang="en-US"/>
        </a:p>
      </dgm:t>
    </dgm:pt>
    <dgm:pt modelId="{93411D3C-DE9E-4245-9D5D-5D53E7C772BE}" type="pres">
      <dgm:prSet presAssocID="{434C37D6-0320-5A4C-85B1-E6C897AC6832}" presName="hierChild4" presStyleCnt="0"/>
      <dgm:spPr/>
    </dgm:pt>
    <dgm:pt modelId="{88BF7211-86FD-474A-8E92-A220B2F7E26F}" type="pres">
      <dgm:prSet presAssocID="{434C37D6-0320-5A4C-85B1-E6C897AC6832}" presName="hierChild5" presStyleCnt="0"/>
      <dgm:spPr/>
    </dgm:pt>
    <dgm:pt modelId="{B5E50D0E-4256-E74D-9A0F-39351BAB9755}" type="pres">
      <dgm:prSet presAssocID="{96E5DFB7-8360-2D40-98D5-3B452AD99E8B}" presName="hierChild3" presStyleCnt="0"/>
      <dgm:spPr/>
    </dgm:pt>
    <dgm:pt modelId="{0D8DE7B9-14C9-4C44-8649-C51B91FAC45F}" type="pres">
      <dgm:prSet presAssocID="{B071B4DB-8BCB-264E-A4B2-BE40870BB6E4}" presName="Name111" presStyleLbl="parChTrans1D2" presStyleIdx="7" presStyleCnt="8"/>
      <dgm:spPr/>
      <dgm:t>
        <a:bodyPr/>
        <a:lstStyle/>
        <a:p>
          <a:endParaRPr lang="en-US"/>
        </a:p>
      </dgm:t>
    </dgm:pt>
    <dgm:pt modelId="{98ECAACF-B822-C249-A73A-AE6AB81C2B5C}" type="pres">
      <dgm:prSet presAssocID="{518CAD39-7327-9A4D-8FB7-AFD9710D7654}" presName="hierRoot3" presStyleCnt="0">
        <dgm:presLayoutVars>
          <dgm:hierBranch val="init"/>
        </dgm:presLayoutVars>
      </dgm:prSet>
      <dgm:spPr/>
    </dgm:pt>
    <dgm:pt modelId="{FD360DF3-D558-B243-AD36-9A55ECCA5CE1}" type="pres">
      <dgm:prSet presAssocID="{518CAD39-7327-9A4D-8FB7-AFD9710D7654}" presName="rootComposite3" presStyleCnt="0"/>
      <dgm:spPr/>
    </dgm:pt>
    <dgm:pt modelId="{F1A1743A-9C04-514C-83C3-A17919861EEB}" type="pres">
      <dgm:prSet presAssocID="{518CAD39-7327-9A4D-8FB7-AFD9710D7654}" presName="rootText3" presStyleLbl="asst1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74B356-070C-EF45-8882-77B187D6C23E}" type="pres">
      <dgm:prSet presAssocID="{518CAD39-7327-9A4D-8FB7-AFD9710D7654}" presName="rootConnector3" presStyleLbl="asst1" presStyleIdx="0" presStyleCnt="5"/>
      <dgm:spPr/>
      <dgm:t>
        <a:bodyPr/>
        <a:lstStyle/>
        <a:p>
          <a:endParaRPr lang="en-US"/>
        </a:p>
      </dgm:t>
    </dgm:pt>
    <dgm:pt modelId="{44A33AB3-3138-6E42-B292-E97D27565A6C}" type="pres">
      <dgm:prSet presAssocID="{518CAD39-7327-9A4D-8FB7-AFD9710D7654}" presName="hierChild6" presStyleCnt="0"/>
      <dgm:spPr/>
    </dgm:pt>
    <dgm:pt modelId="{5C30259C-5C20-8749-BC29-5FFF9C790B3E}" type="pres">
      <dgm:prSet presAssocID="{518CAD39-7327-9A4D-8FB7-AFD9710D7654}" presName="hierChild7" presStyleCnt="0"/>
      <dgm:spPr/>
    </dgm:pt>
    <dgm:pt modelId="{0E72B6EA-8D20-2843-88AC-155830F06563}" type="pres">
      <dgm:prSet presAssocID="{16DD195D-AFBE-E840-83AB-8D194E9E5857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E16E894A-6EEE-E743-814D-BEEEBD309BE0}" type="pres">
      <dgm:prSet presAssocID="{A2523454-7C28-5545-A1C0-589E2118F956}" presName="hierRoot3" presStyleCnt="0">
        <dgm:presLayoutVars>
          <dgm:hierBranch val="init"/>
        </dgm:presLayoutVars>
      </dgm:prSet>
      <dgm:spPr/>
    </dgm:pt>
    <dgm:pt modelId="{3C89416E-DE37-7342-B0C3-F799F974E650}" type="pres">
      <dgm:prSet presAssocID="{A2523454-7C28-5545-A1C0-589E2118F956}" presName="rootComposite3" presStyleCnt="0"/>
      <dgm:spPr/>
    </dgm:pt>
    <dgm:pt modelId="{E75831E2-CAB1-204A-821E-2AA610D53487}" type="pres">
      <dgm:prSet presAssocID="{A2523454-7C28-5545-A1C0-589E2118F956}" presName="rootText3" presStyleLbl="asst1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C72DF-5AFC-224A-A827-DCB5ADA79A38}" type="pres">
      <dgm:prSet presAssocID="{A2523454-7C28-5545-A1C0-589E2118F956}" presName="rootConnector3" presStyleLbl="asst1" presStyleIdx="1" presStyleCnt="5"/>
      <dgm:spPr/>
      <dgm:t>
        <a:bodyPr/>
        <a:lstStyle/>
        <a:p>
          <a:endParaRPr lang="en-US"/>
        </a:p>
      </dgm:t>
    </dgm:pt>
    <dgm:pt modelId="{45C8D9A8-EF25-D049-A33C-2DC2EA072203}" type="pres">
      <dgm:prSet presAssocID="{A2523454-7C28-5545-A1C0-589E2118F956}" presName="hierChild6" presStyleCnt="0"/>
      <dgm:spPr/>
    </dgm:pt>
    <dgm:pt modelId="{DC0C23D9-DB4B-3147-AA1D-29EBFF8261D7}" type="pres">
      <dgm:prSet presAssocID="{A2523454-7C28-5545-A1C0-589E2118F956}" presName="hierChild7" presStyleCnt="0"/>
      <dgm:spPr/>
    </dgm:pt>
    <dgm:pt modelId="{85D7C0DC-EC65-724C-8D6E-9D4092640507}" type="pres">
      <dgm:prSet presAssocID="{3D09B052-E861-D843-9E3B-5A1C26D3BFC9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A791B415-91A3-E94B-B372-05E6D8BEA204}" type="pres">
      <dgm:prSet presAssocID="{C07535DC-1980-9344-AE71-7FDE4DDD9008}" presName="hierRoot3" presStyleCnt="0">
        <dgm:presLayoutVars>
          <dgm:hierBranch val="init"/>
        </dgm:presLayoutVars>
      </dgm:prSet>
      <dgm:spPr/>
    </dgm:pt>
    <dgm:pt modelId="{326C0A31-6CB5-CB43-9D4B-61F5858586B2}" type="pres">
      <dgm:prSet presAssocID="{C07535DC-1980-9344-AE71-7FDE4DDD9008}" presName="rootComposite3" presStyleCnt="0"/>
      <dgm:spPr/>
    </dgm:pt>
    <dgm:pt modelId="{1CB26F89-F9F3-774A-8A92-3C36F42B0427}" type="pres">
      <dgm:prSet presAssocID="{C07535DC-1980-9344-AE71-7FDE4DDD9008}" presName="rootText3" presStyleLbl="asst1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35E55D-3FBA-C74B-B922-873F77F1F069}" type="pres">
      <dgm:prSet presAssocID="{C07535DC-1980-9344-AE71-7FDE4DDD9008}" presName="rootConnector3" presStyleLbl="asst1" presStyleIdx="2" presStyleCnt="5"/>
      <dgm:spPr/>
      <dgm:t>
        <a:bodyPr/>
        <a:lstStyle/>
        <a:p>
          <a:endParaRPr lang="en-US"/>
        </a:p>
      </dgm:t>
    </dgm:pt>
    <dgm:pt modelId="{D1F2E4CD-EB76-3D43-8534-EB565716B751}" type="pres">
      <dgm:prSet presAssocID="{C07535DC-1980-9344-AE71-7FDE4DDD9008}" presName="hierChild6" presStyleCnt="0"/>
      <dgm:spPr/>
    </dgm:pt>
    <dgm:pt modelId="{AA1E82CA-C5F8-3A43-9279-9BA3DFE6E882}" type="pres">
      <dgm:prSet presAssocID="{C07535DC-1980-9344-AE71-7FDE4DDD9008}" presName="hierChild7" presStyleCnt="0"/>
      <dgm:spPr/>
    </dgm:pt>
    <dgm:pt modelId="{996C6DC0-B7A9-274C-BB6E-F40ED0F3F989}" type="pres">
      <dgm:prSet presAssocID="{08230C15-0184-8940-9ECF-C9A3396BB8C1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DA66D8A3-D0A4-7A46-8616-C033D86A9548}" type="pres">
      <dgm:prSet presAssocID="{AF4BC29F-3333-EA42-839A-D825580EC33A}" presName="hierRoot3" presStyleCnt="0">
        <dgm:presLayoutVars>
          <dgm:hierBranch val="init"/>
        </dgm:presLayoutVars>
      </dgm:prSet>
      <dgm:spPr/>
    </dgm:pt>
    <dgm:pt modelId="{60C5F5E1-B8A4-F24F-AC44-BF5E521C7B49}" type="pres">
      <dgm:prSet presAssocID="{AF4BC29F-3333-EA42-839A-D825580EC33A}" presName="rootComposite3" presStyleCnt="0"/>
      <dgm:spPr/>
    </dgm:pt>
    <dgm:pt modelId="{2A327C22-71E9-7445-BBCA-669B5064ED80}" type="pres">
      <dgm:prSet presAssocID="{AF4BC29F-3333-EA42-839A-D825580EC33A}" presName="rootText3" presStyleLbl="asst1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D630F-4C6A-4B40-8272-41CF3EB165F5}" type="pres">
      <dgm:prSet presAssocID="{AF4BC29F-3333-EA42-839A-D825580EC33A}" presName="rootConnector3" presStyleLbl="asst1" presStyleIdx="3" presStyleCnt="5"/>
      <dgm:spPr/>
      <dgm:t>
        <a:bodyPr/>
        <a:lstStyle/>
        <a:p>
          <a:endParaRPr lang="en-US"/>
        </a:p>
      </dgm:t>
    </dgm:pt>
    <dgm:pt modelId="{35705D24-7FC4-064F-B28A-5F2DDA04B99A}" type="pres">
      <dgm:prSet presAssocID="{AF4BC29F-3333-EA42-839A-D825580EC33A}" presName="hierChild6" presStyleCnt="0"/>
      <dgm:spPr/>
    </dgm:pt>
    <dgm:pt modelId="{BEB6962C-AA55-164E-B97E-040B95579C48}" type="pres">
      <dgm:prSet presAssocID="{AF4BC29F-3333-EA42-839A-D825580EC33A}" presName="hierChild7" presStyleCnt="0"/>
      <dgm:spPr/>
    </dgm:pt>
    <dgm:pt modelId="{3217858F-EB7C-8948-ADD5-839E45C77633}" type="pres">
      <dgm:prSet presAssocID="{2C367DC3-33B1-484C-AB38-2EE9A687A044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4FDA9D73-F922-454C-A63C-77F4A812BB46}" type="pres">
      <dgm:prSet presAssocID="{A29B9B52-6343-7E41-8B51-3A4C488B7D5A}" presName="hierRoot3" presStyleCnt="0">
        <dgm:presLayoutVars>
          <dgm:hierBranch val="init"/>
        </dgm:presLayoutVars>
      </dgm:prSet>
      <dgm:spPr/>
    </dgm:pt>
    <dgm:pt modelId="{59D13816-90B8-754E-9258-C33DFDCE06E7}" type="pres">
      <dgm:prSet presAssocID="{A29B9B52-6343-7E41-8B51-3A4C488B7D5A}" presName="rootComposite3" presStyleCnt="0"/>
      <dgm:spPr/>
    </dgm:pt>
    <dgm:pt modelId="{ABE559F3-6DF9-FF47-8105-0652EDBC33FC}" type="pres">
      <dgm:prSet presAssocID="{A29B9B52-6343-7E41-8B51-3A4C488B7D5A}" presName="rootText3" presStyleLbl="asst1" presStyleIdx="4" presStyleCnt="5" custLinFactNeighborX="-706" custLinFactNeighborY="3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D86AC-2F7F-C343-9ACB-140B78677222}" type="pres">
      <dgm:prSet presAssocID="{A29B9B52-6343-7E41-8B51-3A4C488B7D5A}" presName="rootConnector3" presStyleLbl="asst1" presStyleIdx="4" presStyleCnt="5"/>
      <dgm:spPr/>
      <dgm:t>
        <a:bodyPr/>
        <a:lstStyle/>
        <a:p>
          <a:endParaRPr lang="en-US"/>
        </a:p>
      </dgm:t>
    </dgm:pt>
    <dgm:pt modelId="{B87CAA64-5E60-E247-B642-98ECE747FA24}" type="pres">
      <dgm:prSet presAssocID="{A29B9B52-6343-7E41-8B51-3A4C488B7D5A}" presName="hierChild6" presStyleCnt="0"/>
      <dgm:spPr/>
    </dgm:pt>
    <dgm:pt modelId="{6CA0F43C-1E35-C54F-A0F1-A99F656C5C3B}" type="pres">
      <dgm:prSet presAssocID="{A29B9B52-6343-7E41-8B51-3A4C488B7D5A}" presName="hierChild7" presStyleCnt="0"/>
      <dgm:spPr/>
    </dgm:pt>
  </dgm:ptLst>
  <dgm:cxnLst>
    <dgm:cxn modelId="{98954DB6-EDF7-E942-B67B-A2613737EF31}" srcId="{96E5DFB7-8360-2D40-98D5-3B452AD99E8B}" destId="{A0BF16BA-4724-4947-8887-63045E7B4205}" srcOrd="3" destOrd="0" parTransId="{62921A7D-6EFF-0E41-A4D4-D2C61CD4D255}" sibTransId="{94A7BA9B-874F-404C-8CF9-6578766C079F}"/>
    <dgm:cxn modelId="{4889DC68-7486-0A4E-9212-E511DF4A6F6E}" type="presOf" srcId="{06DF98FA-ADF3-2449-B181-6C32D71AC476}" destId="{03FF8008-7D29-F746-BED3-C1FCEE108FE7}" srcOrd="0" destOrd="0" presId="urn:microsoft.com/office/officeart/2005/8/layout/orgChart1"/>
    <dgm:cxn modelId="{34CA1121-5C7F-3B40-9A2B-43CF1F563F6A}" type="presOf" srcId="{96E5DFB7-8360-2D40-98D5-3B452AD99E8B}" destId="{34FC5173-D0FC-2E4E-9B9A-6CAA43924AF9}" srcOrd="1" destOrd="0" presId="urn:microsoft.com/office/officeart/2005/8/layout/orgChart1"/>
    <dgm:cxn modelId="{FE112E6E-D20D-784C-94B6-22F26673D618}" srcId="{518CAD39-7327-9A4D-8FB7-AFD9710D7654}" destId="{C07535DC-1980-9344-AE71-7FDE4DDD9008}" srcOrd="1" destOrd="0" parTransId="{3D09B052-E861-D843-9E3B-5A1C26D3BFC9}" sibTransId="{659F10F4-88C6-F04A-96C1-898E5B244B07}"/>
    <dgm:cxn modelId="{4B9F2C8E-6FF6-3B4A-ACF4-220595472113}" type="presOf" srcId="{A29B9B52-6343-7E41-8B51-3A4C488B7D5A}" destId="{ABE559F3-6DF9-FF47-8105-0652EDBC33FC}" srcOrd="0" destOrd="0" presId="urn:microsoft.com/office/officeart/2005/8/layout/orgChart1"/>
    <dgm:cxn modelId="{74C94E39-826A-8B4E-A617-F77798CBE420}" type="presOf" srcId="{A29B9B52-6343-7E41-8B51-3A4C488B7D5A}" destId="{8DED86AC-2F7F-C343-9ACB-140B78677222}" srcOrd="1" destOrd="0" presId="urn:microsoft.com/office/officeart/2005/8/layout/orgChart1"/>
    <dgm:cxn modelId="{7DA26CC9-9E5E-3646-B0BE-456E95670EF7}" type="presOf" srcId="{96E5DFB7-8360-2D40-98D5-3B452AD99E8B}" destId="{91749D9A-B699-4C44-862C-5BB03EFB15E0}" srcOrd="0" destOrd="0" presId="urn:microsoft.com/office/officeart/2005/8/layout/orgChart1"/>
    <dgm:cxn modelId="{2F9A05FA-C5E6-1F44-BB2D-2A534DD0A5DF}" srcId="{96E5DFB7-8360-2D40-98D5-3B452AD99E8B}" destId="{518CAD39-7327-9A4D-8FB7-AFD9710D7654}" srcOrd="0" destOrd="0" parTransId="{B071B4DB-8BCB-264E-A4B2-BE40870BB6E4}" sibTransId="{0E75109C-EE07-2A41-A015-BB1F0F18AB49}"/>
    <dgm:cxn modelId="{8AF35157-8A31-2441-9C6F-9EE68CF19C33}" type="presOf" srcId="{08230C15-0184-8940-9ECF-C9A3396BB8C1}" destId="{996C6DC0-B7A9-274C-BB6E-F40ED0F3F989}" srcOrd="0" destOrd="0" presId="urn:microsoft.com/office/officeart/2005/8/layout/orgChart1"/>
    <dgm:cxn modelId="{4657B151-2492-4343-84D9-3F8C56E47642}" type="presOf" srcId="{434C37D6-0320-5A4C-85B1-E6C897AC6832}" destId="{34F8C3D9-7706-7342-863D-BECA4B835AF8}" srcOrd="1" destOrd="0" presId="urn:microsoft.com/office/officeart/2005/8/layout/orgChart1"/>
    <dgm:cxn modelId="{9BD7092C-4E2F-4741-A70F-09CA2B2BB7D8}" srcId="{96E5DFB7-8360-2D40-98D5-3B452AD99E8B}" destId="{67109F37-A960-4A44-A3C1-DC508A28D87E}" srcOrd="1" destOrd="0" parTransId="{06DF98FA-ADF3-2449-B181-6C32D71AC476}" sibTransId="{06CC143B-01A5-8843-B4F5-DBE09C184F61}"/>
    <dgm:cxn modelId="{9C02BBC8-FA0E-BE4E-921E-79EF281BE65F}" type="presOf" srcId="{AC9BBAF5-00B6-9C44-98B9-E9D683FFD790}" destId="{D5E34181-116D-DD4D-9D7E-9AF9F367073A}" srcOrd="0" destOrd="0" presId="urn:microsoft.com/office/officeart/2005/8/layout/orgChart1"/>
    <dgm:cxn modelId="{41FF2E26-99F6-B643-ACE6-1EE0C366A597}" srcId="{96E5DFB7-8360-2D40-98D5-3B452AD99E8B}" destId="{2450860A-4292-ED41-8D70-5EFEF9FAC413}" srcOrd="6" destOrd="0" parTransId="{37763077-AD62-0548-8FD1-7DBEB45B093A}" sibTransId="{75E1D1D0-1D27-2E40-9431-D6DF4A370B20}"/>
    <dgm:cxn modelId="{E3088854-18DB-CE4F-9375-95F0276C33DE}" type="presOf" srcId="{518CAD39-7327-9A4D-8FB7-AFD9710D7654}" destId="{F1A1743A-9C04-514C-83C3-A17919861EEB}" srcOrd="0" destOrd="0" presId="urn:microsoft.com/office/officeart/2005/8/layout/orgChart1"/>
    <dgm:cxn modelId="{E2B4EBD0-9F7F-5C4A-859F-208C2A8AA92B}" type="presOf" srcId="{FE7BB5A7-B601-0243-80FC-50DD4B99C692}" destId="{4E2259EA-AEC7-2941-AA0B-1162E34D7D8C}" srcOrd="0" destOrd="0" presId="urn:microsoft.com/office/officeart/2005/8/layout/orgChart1"/>
    <dgm:cxn modelId="{6D7EBC63-A754-B44C-AFE6-84894B56A77C}" type="presOf" srcId="{2EB31738-88E8-7744-B4EE-48E465623FF6}" destId="{47E07BF9-320C-0749-A42E-EBF9786F12E4}" srcOrd="0" destOrd="0" presId="urn:microsoft.com/office/officeart/2005/8/layout/orgChart1"/>
    <dgm:cxn modelId="{59D6A28B-6951-AE41-B61C-541060387492}" type="presOf" srcId="{2C5EF451-8E43-9144-8132-AF165E0178B6}" destId="{37517633-6C51-FB46-B77B-55BE35CCCC03}" srcOrd="0" destOrd="0" presId="urn:microsoft.com/office/officeart/2005/8/layout/orgChart1"/>
    <dgm:cxn modelId="{6282E209-A17C-CE49-96F4-4F7E66B0733C}" type="presOf" srcId="{944C9572-CC6A-C549-9019-E2F1A64AF41E}" destId="{E01FBA99-E407-3944-BF90-819C4080B927}" srcOrd="1" destOrd="0" presId="urn:microsoft.com/office/officeart/2005/8/layout/orgChart1"/>
    <dgm:cxn modelId="{CBDB2EE9-AC49-FB43-800A-BA6BDA10784A}" type="presOf" srcId="{434C37D6-0320-5A4C-85B1-E6C897AC6832}" destId="{2C31D058-4C78-B346-8BB5-82AD652EEF58}" srcOrd="0" destOrd="0" presId="urn:microsoft.com/office/officeart/2005/8/layout/orgChart1"/>
    <dgm:cxn modelId="{43BA9F38-2036-884F-8791-8C0748C0D744}" type="presOf" srcId="{B071B4DB-8BCB-264E-A4B2-BE40870BB6E4}" destId="{0D8DE7B9-14C9-4C44-8649-C51B91FAC45F}" srcOrd="0" destOrd="0" presId="urn:microsoft.com/office/officeart/2005/8/layout/orgChart1"/>
    <dgm:cxn modelId="{0EAB9F85-B7C6-7D49-9E00-0FFE390FCE91}" type="presOf" srcId="{C07535DC-1980-9344-AE71-7FDE4DDD9008}" destId="{2935E55D-3FBA-C74B-B922-873F77F1F069}" srcOrd="1" destOrd="0" presId="urn:microsoft.com/office/officeart/2005/8/layout/orgChart1"/>
    <dgm:cxn modelId="{04ED639C-91B3-E145-B9D8-10B4477FC395}" type="presOf" srcId="{2C367DC3-33B1-484C-AB38-2EE9A687A044}" destId="{3217858F-EB7C-8948-ADD5-839E45C77633}" srcOrd="0" destOrd="0" presId="urn:microsoft.com/office/officeart/2005/8/layout/orgChart1"/>
    <dgm:cxn modelId="{742B315D-A84E-5843-B4F5-F6D9C56479C4}" type="presOf" srcId="{944C9572-CC6A-C549-9019-E2F1A64AF41E}" destId="{1E3824D1-A2BF-8D4B-BA91-8F5A6C041E28}" srcOrd="0" destOrd="0" presId="urn:microsoft.com/office/officeart/2005/8/layout/orgChart1"/>
    <dgm:cxn modelId="{88CED7B7-D978-8346-B42B-742AEEC46318}" type="presOf" srcId="{EDFB0CF6-6E2F-464A-AA55-D4BC3C4915BF}" destId="{E93F8742-E5F8-C142-9A4F-AA9F4BCF1939}" srcOrd="0" destOrd="0" presId="urn:microsoft.com/office/officeart/2005/8/layout/orgChart1"/>
    <dgm:cxn modelId="{A9598706-1684-3A46-8DDC-98F0CE1AA4FC}" type="presOf" srcId="{67109F37-A960-4A44-A3C1-DC508A28D87E}" destId="{3C6D5717-A25D-5D41-8717-14B1245EEAEF}" srcOrd="1" destOrd="0" presId="urn:microsoft.com/office/officeart/2005/8/layout/orgChart1"/>
    <dgm:cxn modelId="{FCBE6607-288D-5040-9439-3A07639D21C6}" type="presOf" srcId="{37763077-AD62-0548-8FD1-7DBEB45B093A}" destId="{CE88CBA0-E9EC-F54B-A5D7-A193C9071951}" srcOrd="0" destOrd="0" presId="urn:microsoft.com/office/officeart/2005/8/layout/orgChart1"/>
    <dgm:cxn modelId="{3EBFDAD9-F397-004F-9A00-290621C05846}" type="presOf" srcId="{A0BF16BA-4724-4947-8887-63045E7B4205}" destId="{A281241F-1B98-E147-8A57-D7172F770CCA}" srcOrd="1" destOrd="0" presId="urn:microsoft.com/office/officeart/2005/8/layout/orgChart1"/>
    <dgm:cxn modelId="{8442EA52-3AC0-1D43-8B84-F555B04E17DE}" type="presOf" srcId="{EDFB0CF6-6E2F-464A-AA55-D4BC3C4915BF}" destId="{8517AB77-0883-3741-9D06-2C17431B6E22}" srcOrd="1" destOrd="0" presId="urn:microsoft.com/office/officeart/2005/8/layout/orgChart1"/>
    <dgm:cxn modelId="{2A0029D6-3160-0F45-ACED-33AE275ECBCD}" type="presOf" srcId="{C07535DC-1980-9344-AE71-7FDE4DDD9008}" destId="{1CB26F89-F9F3-774A-8A92-3C36F42B0427}" srcOrd="0" destOrd="0" presId="urn:microsoft.com/office/officeart/2005/8/layout/orgChart1"/>
    <dgm:cxn modelId="{319AB1A1-7C68-0645-9B25-F75DA8CDEAAF}" type="presOf" srcId="{B83E34BD-51F9-D64F-B0CF-38FF9DC1C882}" destId="{CE639889-1C2C-FA46-932A-241103A5C5A2}" srcOrd="0" destOrd="0" presId="urn:microsoft.com/office/officeart/2005/8/layout/orgChart1"/>
    <dgm:cxn modelId="{C08D3846-6E68-DD4D-A87B-976215AFDECB}" type="presOf" srcId="{FE7BB5A7-B601-0243-80FC-50DD4B99C692}" destId="{824E8857-F46B-E445-BB23-7CCEBF19CC16}" srcOrd="1" destOrd="0" presId="urn:microsoft.com/office/officeart/2005/8/layout/orgChart1"/>
    <dgm:cxn modelId="{FA4C214A-C259-4A44-93B5-60D49F09100D}" type="presOf" srcId="{518CAD39-7327-9A4D-8FB7-AFD9710D7654}" destId="{0074B356-070C-EF45-8882-77B187D6C23E}" srcOrd="1" destOrd="0" presId="urn:microsoft.com/office/officeart/2005/8/layout/orgChart1"/>
    <dgm:cxn modelId="{1C1C7983-BD11-784E-9DF3-81FE452B5C10}" srcId="{B83E34BD-51F9-D64F-B0CF-38FF9DC1C882}" destId="{96E5DFB7-8360-2D40-98D5-3B452AD99E8B}" srcOrd="0" destOrd="0" parTransId="{72795B18-D8CE-4849-8A83-BAAAD86C3417}" sibTransId="{8E73C3DD-12D2-2B46-B3F1-01BB86C597B7}"/>
    <dgm:cxn modelId="{A953FA63-E8B8-8845-A02A-D266187A2893}" srcId="{96E5DFB7-8360-2D40-98D5-3B452AD99E8B}" destId="{434C37D6-0320-5A4C-85B1-E6C897AC6832}" srcOrd="7" destOrd="0" parTransId="{4F71E903-8609-5043-988C-5969D061BEB0}" sibTransId="{AAD3F0E6-A961-B44F-A80C-CE5CFD26ED16}"/>
    <dgm:cxn modelId="{A4590B3F-CA85-1840-9BA1-512B31BBA115}" type="presOf" srcId="{4F71E903-8609-5043-988C-5969D061BEB0}" destId="{19A1D3B4-5AA3-8B4E-B203-8084A649C8CD}" srcOrd="0" destOrd="0" presId="urn:microsoft.com/office/officeart/2005/8/layout/orgChart1"/>
    <dgm:cxn modelId="{3F2591B7-84FA-2447-BDF6-205AB7920362}" type="presOf" srcId="{AF4BC29F-3333-EA42-839A-D825580EC33A}" destId="{2A327C22-71E9-7445-BBCA-669B5064ED80}" srcOrd="0" destOrd="0" presId="urn:microsoft.com/office/officeart/2005/8/layout/orgChart1"/>
    <dgm:cxn modelId="{3159D6B5-7A4C-224D-801A-D5DC3FE5362F}" type="presOf" srcId="{62921A7D-6EFF-0E41-A4D4-D2C61CD4D255}" destId="{55132BB2-F7C8-8A42-8533-0612B2E2E78F}" srcOrd="0" destOrd="0" presId="urn:microsoft.com/office/officeart/2005/8/layout/orgChart1"/>
    <dgm:cxn modelId="{3F21E5D0-2166-7048-AB6A-6767A5C97E55}" type="presOf" srcId="{A0BF16BA-4724-4947-8887-63045E7B4205}" destId="{7B3282BF-3607-DC49-AFC9-671EB7F2C531}" srcOrd="0" destOrd="0" presId="urn:microsoft.com/office/officeart/2005/8/layout/orgChart1"/>
    <dgm:cxn modelId="{71D5283C-30F7-B944-B5E4-865FBC612211}" type="presOf" srcId="{3D09B052-E861-D843-9E3B-5A1C26D3BFC9}" destId="{85D7C0DC-EC65-724C-8D6E-9D4092640507}" srcOrd="0" destOrd="0" presId="urn:microsoft.com/office/officeart/2005/8/layout/orgChart1"/>
    <dgm:cxn modelId="{5640D80C-0FF1-4148-9D8B-98635756E065}" srcId="{518CAD39-7327-9A4D-8FB7-AFD9710D7654}" destId="{A2523454-7C28-5545-A1C0-589E2118F956}" srcOrd="0" destOrd="0" parTransId="{16DD195D-AFBE-E840-83AB-8D194E9E5857}" sibTransId="{6226F9D4-0287-8441-AA36-DD64CF63A9D9}"/>
    <dgm:cxn modelId="{35750035-FB79-2D47-9906-E66951D0AA33}" srcId="{96E5DFB7-8360-2D40-98D5-3B452AD99E8B}" destId="{EDFB0CF6-6E2F-464A-AA55-D4BC3C4915BF}" srcOrd="2" destOrd="0" parTransId="{AC9BBAF5-00B6-9C44-98B9-E9D683FFD790}" sibTransId="{FA201C6A-B516-C243-B08C-3C2BC483D237}"/>
    <dgm:cxn modelId="{08D9F2DE-5173-A14D-80FC-1492CD65F462}" type="presOf" srcId="{AF4BC29F-3333-EA42-839A-D825580EC33A}" destId="{65FD630F-4C6A-4B40-8272-41CF3EB165F5}" srcOrd="1" destOrd="0" presId="urn:microsoft.com/office/officeart/2005/8/layout/orgChart1"/>
    <dgm:cxn modelId="{688B8FD6-EB7A-E94C-AF46-14D016F7D6C3}" type="presOf" srcId="{A2523454-7C28-5545-A1C0-589E2118F956}" destId="{4BFC72DF-5AFC-224A-A827-DCB5ADA79A38}" srcOrd="1" destOrd="0" presId="urn:microsoft.com/office/officeart/2005/8/layout/orgChart1"/>
    <dgm:cxn modelId="{2092483E-413B-8D47-BCA5-B73F12F96391}" srcId="{518CAD39-7327-9A4D-8FB7-AFD9710D7654}" destId="{AF4BC29F-3333-EA42-839A-D825580EC33A}" srcOrd="2" destOrd="0" parTransId="{08230C15-0184-8940-9ECF-C9A3396BB8C1}" sibTransId="{0800D600-3AD2-F84A-A3D7-F966F22BEABF}"/>
    <dgm:cxn modelId="{B9C756FD-9065-8748-A6CA-24E3A5837400}" srcId="{96E5DFB7-8360-2D40-98D5-3B452AD99E8B}" destId="{944C9572-CC6A-C549-9019-E2F1A64AF41E}" srcOrd="4" destOrd="0" parTransId="{2C5EF451-8E43-9144-8132-AF165E0178B6}" sibTransId="{0E304C5E-306C-AC44-8388-9EE74535D99D}"/>
    <dgm:cxn modelId="{478ED7B0-D750-264A-BDA4-A063CB167E7F}" type="presOf" srcId="{67109F37-A960-4A44-A3C1-DC508A28D87E}" destId="{0760AC83-7BC1-CE42-A710-9CCD7FC2C66B}" srcOrd="0" destOrd="0" presId="urn:microsoft.com/office/officeart/2005/8/layout/orgChart1"/>
    <dgm:cxn modelId="{9B60A7A9-4A97-1046-B9A3-67F3DE3CC56D}" type="presOf" srcId="{16DD195D-AFBE-E840-83AB-8D194E9E5857}" destId="{0E72B6EA-8D20-2843-88AC-155830F06563}" srcOrd="0" destOrd="0" presId="urn:microsoft.com/office/officeart/2005/8/layout/orgChart1"/>
    <dgm:cxn modelId="{9FC78EBF-4FD9-0544-9E8B-473DA70C532C}" srcId="{518CAD39-7327-9A4D-8FB7-AFD9710D7654}" destId="{A29B9B52-6343-7E41-8B51-3A4C488B7D5A}" srcOrd="3" destOrd="0" parTransId="{2C367DC3-33B1-484C-AB38-2EE9A687A044}" sibTransId="{D5AC4F2F-B2EA-EC45-92A6-9A0AC319AFBD}"/>
    <dgm:cxn modelId="{B2313E46-A2E7-0F4B-BD56-5D57CD5AEC9E}" type="presOf" srcId="{2450860A-4292-ED41-8D70-5EFEF9FAC413}" destId="{8BEBA2E9-3EE4-5E48-8BC1-4D2215ACE84A}" srcOrd="0" destOrd="0" presId="urn:microsoft.com/office/officeart/2005/8/layout/orgChart1"/>
    <dgm:cxn modelId="{EF4CCEC2-C18B-B647-8FC6-94FCA2DC2F2A}" type="presOf" srcId="{A2523454-7C28-5545-A1C0-589E2118F956}" destId="{E75831E2-CAB1-204A-821E-2AA610D53487}" srcOrd="0" destOrd="0" presId="urn:microsoft.com/office/officeart/2005/8/layout/orgChart1"/>
    <dgm:cxn modelId="{CC1FAB22-B29D-3143-9B3B-82864AA88617}" type="presOf" srcId="{2450860A-4292-ED41-8D70-5EFEF9FAC413}" destId="{5220EDCE-F164-6346-B2C4-CC85223CFA3F}" srcOrd="1" destOrd="0" presId="urn:microsoft.com/office/officeart/2005/8/layout/orgChart1"/>
    <dgm:cxn modelId="{CCC63B37-4AAF-B64A-97F2-3277490A4BAE}" srcId="{96E5DFB7-8360-2D40-98D5-3B452AD99E8B}" destId="{FE7BB5A7-B601-0243-80FC-50DD4B99C692}" srcOrd="5" destOrd="0" parTransId="{2EB31738-88E8-7744-B4EE-48E465623FF6}" sibTransId="{23232780-19F5-4A41-AEE2-0E4A9435A77D}"/>
    <dgm:cxn modelId="{0BA2F155-AC72-954F-888C-128F5061BBED}" type="presParOf" srcId="{CE639889-1C2C-FA46-932A-241103A5C5A2}" destId="{0C497644-10C2-3740-BFEB-8614DE99FC63}" srcOrd="0" destOrd="0" presId="urn:microsoft.com/office/officeart/2005/8/layout/orgChart1"/>
    <dgm:cxn modelId="{8C04AF90-0042-BB42-A767-36F042855751}" type="presParOf" srcId="{0C497644-10C2-3740-BFEB-8614DE99FC63}" destId="{EB3E6B93-4432-CC47-A2AF-D2F827817264}" srcOrd="0" destOrd="0" presId="urn:microsoft.com/office/officeart/2005/8/layout/orgChart1"/>
    <dgm:cxn modelId="{0767E9B7-3A34-6049-AF8E-6372F53CF070}" type="presParOf" srcId="{EB3E6B93-4432-CC47-A2AF-D2F827817264}" destId="{91749D9A-B699-4C44-862C-5BB03EFB15E0}" srcOrd="0" destOrd="0" presId="urn:microsoft.com/office/officeart/2005/8/layout/orgChart1"/>
    <dgm:cxn modelId="{74915F53-7D64-7949-9813-38C13D5EE0CB}" type="presParOf" srcId="{EB3E6B93-4432-CC47-A2AF-D2F827817264}" destId="{34FC5173-D0FC-2E4E-9B9A-6CAA43924AF9}" srcOrd="1" destOrd="0" presId="urn:microsoft.com/office/officeart/2005/8/layout/orgChart1"/>
    <dgm:cxn modelId="{B254DD21-9B0F-7B48-8937-497AA55D486F}" type="presParOf" srcId="{0C497644-10C2-3740-BFEB-8614DE99FC63}" destId="{B3BC955C-6E4B-0347-97D2-087DF5107261}" srcOrd="1" destOrd="0" presId="urn:microsoft.com/office/officeart/2005/8/layout/orgChart1"/>
    <dgm:cxn modelId="{60E813F4-005F-A54B-81C0-955B57AA9082}" type="presParOf" srcId="{B3BC955C-6E4B-0347-97D2-087DF5107261}" destId="{03FF8008-7D29-F746-BED3-C1FCEE108FE7}" srcOrd="0" destOrd="0" presId="urn:microsoft.com/office/officeart/2005/8/layout/orgChart1"/>
    <dgm:cxn modelId="{C545AE63-A5B2-384D-B869-53C663427DE5}" type="presParOf" srcId="{B3BC955C-6E4B-0347-97D2-087DF5107261}" destId="{B9856C30-DF74-4B42-9050-E08D5F8493CE}" srcOrd="1" destOrd="0" presId="urn:microsoft.com/office/officeart/2005/8/layout/orgChart1"/>
    <dgm:cxn modelId="{0224BE8B-A0E3-F046-B513-6F89680D5502}" type="presParOf" srcId="{B9856C30-DF74-4B42-9050-E08D5F8493CE}" destId="{A53828B3-E055-9D40-A0F8-F11EAF4FC4B8}" srcOrd="0" destOrd="0" presId="urn:microsoft.com/office/officeart/2005/8/layout/orgChart1"/>
    <dgm:cxn modelId="{2DCCC887-085E-6A45-A663-59FBB09F5B89}" type="presParOf" srcId="{A53828B3-E055-9D40-A0F8-F11EAF4FC4B8}" destId="{0760AC83-7BC1-CE42-A710-9CCD7FC2C66B}" srcOrd="0" destOrd="0" presId="urn:microsoft.com/office/officeart/2005/8/layout/orgChart1"/>
    <dgm:cxn modelId="{DA000595-4C0D-2743-9908-11C59A2C43C2}" type="presParOf" srcId="{A53828B3-E055-9D40-A0F8-F11EAF4FC4B8}" destId="{3C6D5717-A25D-5D41-8717-14B1245EEAEF}" srcOrd="1" destOrd="0" presId="urn:microsoft.com/office/officeart/2005/8/layout/orgChart1"/>
    <dgm:cxn modelId="{8D35D984-1857-CE49-B9C1-61ED8E75FC89}" type="presParOf" srcId="{B9856C30-DF74-4B42-9050-E08D5F8493CE}" destId="{7529610C-CB28-EB44-85E6-7CE7C2E282FA}" srcOrd="1" destOrd="0" presId="urn:microsoft.com/office/officeart/2005/8/layout/orgChart1"/>
    <dgm:cxn modelId="{EAD4B768-2438-1A46-9E93-4B9A1CB3F866}" type="presParOf" srcId="{B9856C30-DF74-4B42-9050-E08D5F8493CE}" destId="{396AD6DD-E0DA-EE42-A3C8-77A4D194A5B7}" srcOrd="2" destOrd="0" presId="urn:microsoft.com/office/officeart/2005/8/layout/orgChart1"/>
    <dgm:cxn modelId="{2EC6D9DE-552F-C64B-AB63-AB3144FEF033}" type="presParOf" srcId="{B3BC955C-6E4B-0347-97D2-087DF5107261}" destId="{D5E34181-116D-DD4D-9D7E-9AF9F367073A}" srcOrd="2" destOrd="0" presId="urn:microsoft.com/office/officeart/2005/8/layout/orgChart1"/>
    <dgm:cxn modelId="{E451F4DC-0BF5-1F45-9FB5-E2B0B96212A4}" type="presParOf" srcId="{B3BC955C-6E4B-0347-97D2-087DF5107261}" destId="{80357184-0AA3-6E44-BBC9-4D728285EBC9}" srcOrd="3" destOrd="0" presId="urn:microsoft.com/office/officeart/2005/8/layout/orgChart1"/>
    <dgm:cxn modelId="{68363D28-F57B-C44D-93DD-6234C43C93FF}" type="presParOf" srcId="{80357184-0AA3-6E44-BBC9-4D728285EBC9}" destId="{CE4E11D9-64C9-864E-8336-78CED6F6EDE9}" srcOrd="0" destOrd="0" presId="urn:microsoft.com/office/officeart/2005/8/layout/orgChart1"/>
    <dgm:cxn modelId="{2D2030DC-1D41-3949-866A-4086D7313DF5}" type="presParOf" srcId="{CE4E11D9-64C9-864E-8336-78CED6F6EDE9}" destId="{E93F8742-E5F8-C142-9A4F-AA9F4BCF1939}" srcOrd="0" destOrd="0" presId="urn:microsoft.com/office/officeart/2005/8/layout/orgChart1"/>
    <dgm:cxn modelId="{7F459B4C-AF01-6B4D-AB4C-A1BCFB61133F}" type="presParOf" srcId="{CE4E11D9-64C9-864E-8336-78CED6F6EDE9}" destId="{8517AB77-0883-3741-9D06-2C17431B6E22}" srcOrd="1" destOrd="0" presId="urn:microsoft.com/office/officeart/2005/8/layout/orgChart1"/>
    <dgm:cxn modelId="{15F81D7F-54C1-D44E-B563-4B45763C3738}" type="presParOf" srcId="{80357184-0AA3-6E44-BBC9-4D728285EBC9}" destId="{3BD05C23-B9DC-CE47-8FEB-83BB2A2D3254}" srcOrd="1" destOrd="0" presId="urn:microsoft.com/office/officeart/2005/8/layout/orgChart1"/>
    <dgm:cxn modelId="{F5B3C8EA-4C20-874E-B7A8-5E67AF70A93D}" type="presParOf" srcId="{80357184-0AA3-6E44-BBC9-4D728285EBC9}" destId="{197472CB-61D5-C844-9B7A-3E12DEA30A9B}" srcOrd="2" destOrd="0" presId="urn:microsoft.com/office/officeart/2005/8/layout/orgChart1"/>
    <dgm:cxn modelId="{F593C68A-A03A-7943-9619-34FB66AE1F0D}" type="presParOf" srcId="{B3BC955C-6E4B-0347-97D2-087DF5107261}" destId="{55132BB2-F7C8-8A42-8533-0612B2E2E78F}" srcOrd="4" destOrd="0" presId="urn:microsoft.com/office/officeart/2005/8/layout/orgChart1"/>
    <dgm:cxn modelId="{53556E87-6655-B444-A473-BD08E809F40E}" type="presParOf" srcId="{B3BC955C-6E4B-0347-97D2-087DF5107261}" destId="{F713467F-6DCB-2A40-8354-451ED2003257}" srcOrd="5" destOrd="0" presId="urn:microsoft.com/office/officeart/2005/8/layout/orgChart1"/>
    <dgm:cxn modelId="{D0DE3FBD-067E-7A43-985F-D1947D30D16A}" type="presParOf" srcId="{F713467F-6DCB-2A40-8354-451ED2003257}" destId="{33EA7A8E-7F26-594B-A386-DC242B5306A7}" srcOrd="0" destOrd="0" presId="urn:microsoft.com/office/officeart/2005/8/layout/orgChart1"/>
    <dgm:cxn modelId="{BF15ED72-39E5-1C47-8F3B-41C39181EDE6}" type="presParOf" srcId="{33EA7A8E-7F26-594B-A386-DC242B5306A7}" destId="{7B3282BF-3607-DC49-AFC9-671EB7F2C531}" srcOrd="0" destOrd="0" presId="urn:microsoft.com/office/officeart/2005/8/layout/orgChart1"/>
    <dgm:cxn modelId="{DB75EABC-EF5B-E94E-ADF7-52D9DDA04DC2}" type="presParOf" srcId="{33EA7A8E-7F26-594B-A386-DC242B5306A7}" destId="{A281241F-1B98-E147-8A57-D7172F770CCA}" srcOrd="1" destOrd="0" presId="urn:microsoft.com/office/officeart/2005/8/layout/orgChart1"/>
    <dgm:cxn modelId="{EDE9ECDE-6808-8F4C-87FD-4B11B2F74FC0}" type="presParOf" srcId="{F713467F-6DCB-2A40-8354-451ED2003257}" destId="{5480F20F-C4E5-4D40-BD52-182A56FC2828}" srcOrd="1" destOrd="0" presId="urn:microsoft.com/office/officeart/2005/8/layout/orgChart1"/>
    <dgm:cxn modelId="{E856B528-1C82-4046-ACE0-4DE778234BBC}" type="presParOf" srcId="{F713467F-6DCB-2A40-8354-451ED2003257}" destId="{60B1247C-F1CE-0D41-8798-A7EF7FFC7F2C}" srcOrd="2" destOrd="0" presId="urn:microsoft.com/office/officeart/2005/8/layout/orgChart1"/>
    <dgm:cxn modelId="{BFC2CDE6-A0CD-F847-BF87-0B6501E070C9}" type="presParOf" srcId="{B3BC955C-6E4B-0347-97D2-087DF5107261}" destId="{37517633-6C51-FB46-B77B-55BE35CCCC03}" srcOrd="6" destOrd="0" presId="urn:microsoft.com/office/officeart/2005/8/layout/orgChart1"/>
    <dgm:cxn modelId="{B22166A3-FAFF-4D45-8880-3649EF5C500F}" type="presParOf" srcId="{B3BC955C-6E4B-0347-97D2-087DF5107261}" destId="{476692B6-9443-B342-9FFF-6C2F585AF17C}" srcOrd="7" destOrd="0" presId="urn:microsoft.com/office/officeart/2005/8/layout/orgChart1"/>
    <dgm:cxn modelId="{3172A3BD-7D47-DD4B-9A86-2DE14DBF8E3A}" type="presParOf" srcId="{476692B6-9443-B342-9FFF-6C2F585AF17C}" destId="{A1231B2B-D138-FD4E-834D-9FFCC91E2AFA}" srcOrd="0" destOrd="0" presId="urn:microsoft.com/office/officeart/2005/8/layout/orgChart1"/>
    <dgm:cxn modelId="{2AAB5B23-A9CD-0B4B-8EB2-B02DBD07A3F9}" type="presParOf" srcId="{A1231B2B-D138-FD4E-834D-9FFCC91E2AFA}" destId="{1E3824D1-A2BF-8D4B-BA91-8F5A6C041E28}" srcOrd="0" destOrd="0" presId="urn:microsoft.com/office/officeart/2005/8/layout/orgChart1"/>
    <dgm:cxn modelId="{87110EE4-AF7C-E14A-8891-29F9B5C284A4}" type="presParOf" srcId="{A1231B2B-D138-FD4E-834D-9FFCC91E2AFA}" destId="{E01FBA99-E407-3944-BF90-819C4080B927}" srcOrd="1" destOrd="0" presId="urn:microsoft.com/office/officeart/2005/8/layout/orgChart1"/>
    <dgm:cxn modelId="{74E28322-A106-5743-8EA4-ED6618A4B0EA}" type="presParOf" srcId="{476692B6-9443-B342-9FFF-6C2F585AF17C}" destId="{991F3850-6FB3-6947-B1C6-1AE3D96802CF}" srcOrd="1" destOrd="0" presId="urn:microsoft.com/office/officeart/2005/8/layout/orgChart1"/>
    <dgm:cxn modelId="{0974F7CA-BA58-6E41-883E-C433728EE504}" type="presParOf" srcId="{476692B6-9443-B342-9FFF-6C2F585AF17C}" destId="{3F42EAE3-81B4-3D44-84C0-9DDF853524C8}" srcOrd="2" destOrd="0" presId="urn:microsoft.com/office/officeart/2005/8/layout/orgChart1"/>
    <dgm:cxn modelId="{EF0738DD-C9A1-474C-A435-42420BA0E3AE}" type="presParOf" srcId="{B3BC955C-6E4B-0347-97D2-087DF5107261}" destId="{47E07BF9-320C-0749-A42E-EBF9786F12E4}" srcOrd="8" destOrd="0" presId="urn:microsoft.com/office/officeart/2005/8/layout/orgChart1"/>
    <dgm:cxn modelId="{6168DCC2-5B69-2244-8AED-FAB749CAD1CE}" type="presParOf" srcId="{B3BC955C-6E4B-0347-97D2-087DF5107261}" destId="{B866AF0C-C677-1A45-BBC8-749048ABE751}" srcOrd="9" destOrd="0" presId="urn:microsoft.com/office/officeart/2005/8/layout/orgChart1"/>
    <dgm:cxn modelId="{D363228C-ED12-DB45-93A9-7599CE26F2AA}" type="presParOf" srcId="{B866AF0C-C677-1A45-BBC8-749048ABE751}" destId="{7C4337D2-F23B-F849-B02A-451C0760B202}" srcOrd="0" destOrd="0" presId="urn:microsoft.com/office/officeart/2005/8/layout/orgChart1"/>
    <dgm:cxn modelId="{99AB09AB-8C46-6A46-B4A4-9C42CB092396}" type="presParOf" srcId="{7C4337D2-F23B-F849-B02A-451C0760B202}" destId="{4E2259EA-AEC7-2941-AA0B-1162E34D7D8C}" srcOrd="0" destOrd="0" presId="urn:microsoft.com/office/officeart/2005/8/layout/orgChart1"/>
    <dgm:cxn modelId="{2D7694B5-5289-0146-A739-115ABED4668A}" type="presParOf" srcId="{7C4337D2-F23B-F849-B02A-451C0760B202}" destId="{824E8857-F46B-E445-BB23-7CCEBF19CC16}" srcOrd="1" destOrd="0" presId="urn:microsoft.com/office/officeart/2005/8/layout/orgChart1"/>
    <dgm:cxn modelId="{A621E863-C309-6045-A4D6-EE7FB4027B5D}" type="presParOf" srcId="{B866AF0C-C677-1A45-BBC8-749048ABE751}" destId="{78E7D14D-0C2E-3E46-85D2-ACC648DB0F80}" srcOrd="1" destOrd="0" presId="urn:microsoft.com/office/officeart/2005/8/layout/orgChart1"/>
    <dgm:cxn modelId="{61B4A169-3320-D641-BF76-9D0DA20A4C9E}" type="presParOf" srcId="{B866AF0C-C677-1A45-BBC8-749048ABE751}" destId="{035A6624-EE6D-1541-8506-82C30246AAAE}" srcOrd="2" destOrd="0" presId="urn:microsoft.com/office/officeart/2005/8/layout/orgChart1"/>
    <dgm:cxn modelId="{ED9791BE-EA52-F749-9EE9-825824C03ABC}" type="presParOf" srcId="{B3BC955C-6E4B-0347-97D2-087DF5107261}" destId="{CE88CBA0-E9EC-F54B-A5D7-A193C9071951}" srcOrd="10" destOrd="0" presId="urn:microsoft.com/office/officeart/2005/8/layout/orgChart1"/>
    <dgm:cxn modelId="{993167E6-83EF-5146-A2B3-741367EDA68B}" type="presParOf" srcId="{B3BC955C-6E4B-0347-97D2-087DF5107261}" destId="{9FEC3B46-855B-D844-82C8-F38AB62273A6}" srcOrd="11" destOrd="0" presId="urn:microsoft.com/office/officeart/2005/8/layout/orgChart1"/>
    <dgm:cxn modelId="{7FAEBD09-BC62-A74F-B6AC-ADF3CF98A744}" type="presParOf" srcId="{9FEC3B46-855B-D844-82C8-F38AB62273A6}" destId="{00A2110F-96CA-B941-A7B0-2413EA688CCF}" srcOrd="0" destOrd="0" presId="urn:microsoft.com/office/officeart/2005/8/layout/orgChart1"/>
    <dgm:cxn modelId="{00055E0D-70D2-C547-9587-A93E58439A18}" type="presParOf" srcId="{00A2110F-96CA-B941-A7B0-2413EA688CCF}" destId="{8BEBA2E9-3EE4-5E48-8BC1-4D2215ACE84A}" srcOrd="0" destOrd="0" presId="urn:microsoft.com/office/officeart/2005/8/layout/orgChart1"/>
    <dgm:cxn modelId="{E82FA261-CB96-A446-8F51-1BE9B76F5F66}" type="presParOf" srcId="{00A2110F-96CA-B941-A7B0-2413EA688CCF}" destId="{5220EDCE-F164-6346-B2C4-CC85223CFA3F}" srcOrd="1" destOrd="0" presId="urn:microsoft.com/office/officeart/2005/8/layout/orgChart1"/>
    <dgm:cxn modelId="{78C76DEE-2082-2447-8D96-46736B5E8C72}" type="presParOf" srcId="{9FEC3B46-855B-D844-82C8-F38AB62273A6}" destId="{19E67F3C-7279-E24F-84B1-081155EBF636}" srcOrd="1" destOrd="0" presId="urn:microsoft.com/office/officeart/2005/8/layout/orgChart1"/>
    <dgm:cxn modelId="{1DA0738A-D860-FC47-8361-C99D14F5F291}" type="presParOf" srcId="{9FEC3B46-855B-D844-82C8-F38AB62273A6}" destId="{66EC8E27-9A77-3E4F-8C59-DDD6301BD4CE}" srcOrd="2" destOrd="0" presId="urn:microsoft.com/office/officeart/2005/8/layout/orgChart1"/>
    <dgm:cxn modelId="{79802212-666C-D34E-AEEA-44C2252FB773}" type="presParOf" srcId="{B3BC955C-6E4B-0347-97D2-087DF5107261}" destId="{19A1D3B4-5AA3-8B4E-B203-8084A649C8CD}" srcOrd="12" destOrd="0" presId="urn:microsoft.com/office/officeart/2005/8/layout/orgChart1"/>
    <dgm:cxn modelId="{C56CE971-1046-044C-88C5-2C3A4B3918B4}" type="presParOf" srcId="{B3BC955C-6E4B-0347-97D2-087DF5107261}" destId="{2A099A31-92DF-FB44-8AA9-4014F7AF30EF}" srcOrd="13" destOrd="0" presId="urn:microsoft.com/office/officeart/2005/8/layout/orgChart1"/>
    <dgm:cxn modelId="{77CA05B3-AF9A-564F-BA4F-C430A8BF80A4}" type="presParOf" srcId="{2A099A31-92DF-FB44-8AA9-4014F7AF30EF}" destId="{DC34BA44-7B54-154B-830E-A18264E7D6E0}" srcOrd="0" destOrd="0" presId="urn:microsoft.com/office/officeart/2005/8/layout/orgChart1"/>
    <dgm:cxn modelId="{DC61B3F1-B5D4-0A4A-A201-0CBA9576CBB3}" type="presParOf" srcId="{DC34BA44-7B54-154B-830E-A18264E7D6E0}" destId="{2C31D058-4C78-B346-8BB5-82AD652EEF58}" srcOrd="0" destOrd="0" presId="urn:microsoft.com/office/officeart/2005/8/layout/orgChart1"/>
    <dgm:cxn modelId="{6F18BDBB-807A-044C-8499-529C94DC0EBB}" type="presParOf" srcId="{DC34BA44-7B54-154B-830E-A18264E7D6E0}" destId="{34F8C3D9-7706-7342-863D-BECA4B835AF8}" srcOrd="1" destOrd="0" presId="urn:microsoft.com/office/officeart/2005/8/layout/orgChart1"/>
    <dgm:cxn modelId="{2300A076-855E-1643-B08D-F7240D235940}" type="presParOf" srcId="{2A099A31-92DF-FB44-8AA9-4014F7AF30EF}" destId="{93411D3C-DE9E-4245-9D5D-5D53E7C772BE}" srcOrd="1" destOrd="0" presId="urn:microsoft.com/office/officeart/2005/8/layout/orgChart1"/>
    <dgm:cxn modelId="{59A232F5-7357-1E44-8100-389F5A32623B}" type="presParOf" srcId="{2A099A31-92DF-FB44-8AA9-4014F7AF30EF}" destId="{88BF7211-86FD-474A-8E92-A220B2F7E26F}" srcOrd="2" destOrd="0" presId="urn:microsoft.com/office/officeart/2005/8/layout/orgChart1"/>
    <dgm:cxn modelId="{E06169CD-1BCC-3548-B1E7-22B8EABCE93E}" type="presParOf" srcId="{0C497644-10C2-3740-BFEB-8614DE99FC63}" destId="{B5E50D0E-4256-E74D-9A0F-39351BAB9755}" srcOrd="2" destOrd="0" presId="urn:microsoft.com/office/officeart/2005/8/layout/orgChart1"/>
    <dgm:cxn modelId="{42747350-882D-F449-A3BE-B8945DC35040}" type="presParOf" srcId="{B5E50D0E-4256-E74D-9A0F-39351BAB9755}" destId="{0D8DE7B9-14C9-4C44-8649-C51B91FAC45F}" srcOrd="0" destOrd="0" presId="urn:microsoft.com/office/officeart/2005/8/layout/orgChart1"/>
    <dgm:cxn modelId="{3F30AD83-EA8A-AF46-BC39-8D8B13D4B172}" type="presParOf" srcId="{B5E50D0E-4256-E74D-9A0F-39351BAB9755}" destId="{98ECAACF-B822-C249-A73A-AE6AB81C2B5C}" srcOrd="1" destOrd="0" presId="urn:microsoft.com/office/officeart/2005/8/layout/orgChart1"/>
    <dgm:cxn modelId="{1D68814B-AAA4-7944-ACCA-1FC77262C500}" type="presParOf" srcId="{98ECAACF-B822-C249-A73A-AE6AB81C2B5C}" destId="{FD360DF3-D558-B243-AD36-9A55ECCA5CE1}" srcOrd="0" destOrd="0" presId="urn:microsoft.com/office/officeart/2005/8/layout/orgChart1"/>
    <dgm:cxn modelId="{4562A6BB-FFC4-8B43-BF63-C3EBB671FF70}" type="presParOf" srcId="{FD360DF3-D558-B243-AD36-9A55ECCA5CE1}" destId="{F1A1743A-9C04-514C-83C3-A17919861EEB}" srcOrd="0" destOrd="0" presId="urn:microsoft.com/office/officeart/2005/8/layout/orgChart1"/>
    <dgm:cxn modelId="{9373F675-5F3F-2145-9657-330354AD0D63}" type="presParOf" srcId="{FD360DF3-D558-B243-AD36-9A55ECCA5CE1}" destId="{0074B356-070C-EF45-8882-77B187D6C23E}" srcOrd="1" destOrd="0" presId="urn:microsoft.com/office/officeart/2005/8/layout/orgChart1"/>
    <dgm:cxn modelId="{BB7C8D2A-4CF5-754F-866F-2608FCB580A0}" type="presParOf" srcId="{98ECAACF-B822-C249-A73A-AE6AB81C2B5C}" destId="{44A33AB3-3138-6E42-B292-E97D27565A6C}" srcOrd="1" destOrd="0" presId="urn:microsoft.com/office/officeart/2005/8/layout/orgChart1"/>
    <dgm:cxn modelId="{89E265E5-8601-2F48-A383-138FDFBE818C}" type="presParOf" srcId="{98ECAACF-B822-C249-A73A-AE6AB81C2B5C}" destId="{5C30259C-5C20-8749-BC29-5FFF9C790B3E}" srcOrd="2" destOrd="0" presId="urn:microsoft.com/office/officeart/2005/8/layout/orgChart1"/>
    <dgm:cxn modelId="{29B74B62-5237-3C40-ADD9-000F70C778B2}" type="presParOf" srcId="{5C30259C-5C20-8749-BC29-5FFF9C790B3E}" destId="{0E72B6EA-8D20-2843-88AC-155830F06563}" srcOrd="0" destOrd="0" presId="urn:microsoft.com/office/officeart/2005/8/layout/orgChart1"/>
    <dgm:cxn modelId="{64951FFE-7300-9D4D-9316-3FF8C7D4EDE2}" type="presParOf" srcId="{5C30259C-5C20-8749-BC29-5FFF9C790B3E}" destId="{E16E894A-6EEE-E743-814D-BEEEBD309BE0}" srcOrd="1" destOrd="0" presId="urn:microsoft.com/office/officeart/2005/8/layout/orgChart1"/>
    <dgm:cxn modelId="{23580A9F-F25F-7141-8DE1-1BBE21933AD0}" type="presParOf" srcId="{E16E894A-6EEE-E743-814D-BEEEBD309BE0}" destId="{3C89416E-DE37-7342-B0C3-F799F974E650}" srcOrd="0" destOrd="0" presId="urn:microsoft.com/office/officeart/2005/8/layout/orgChart1"/>
    <dgm:cxn modelId="{E8FCA802-6CC3-A747-BB3A-A6E4717F6B45}" type="presParOf" srcId="{3C89416E-DE37-7342-B0C3-F799F974E650}" destId="{E75831E2-CAB1-204A-821E-2AA610D53487}" srcOrd="0" destOrd="0" presId="urn:microsoft.com/office/officeart/2005/8/layout/orgChart1"/>
    <dgm:cxn modelId="{DA418670-828B-B148-9957-D75D6BFA188D}" type="presParOf" srcId="{3C89416E-DE37-7342-B0C3-F799F974E650}" destId="{4BFC72DF-5AFC-224A-A827-DCB5ADA79A38}" srcOrd="1" destOrd="0" presId="urn:microsoft.com/office/officeart/2005/8/layout/orgChart1"/>
    <dgm:cxn modelId="{278F7463-DBA2-DD43-A5B8-6DCD6DEEF0A2}" type="presParOf" srcId="{E16E894A-6EEE-E743-814D-BEEEBD309BE0}" destId="{45C8D9A8-EF25-D049-A33C-2DC2EA072203}" srcOrd="1" destOrd="0" presId="urn:microsoft.com/office/officeart/2005/8/layout/orgChart1"/>
    <dgm:cxn modelId="{5E7358E8-32FB-524C-996A-C44105185EEE}" type="presParOf" srcId="{E16E894A-6EEE-E743-814D-BEEEBD309BE0}" destId="{DC0C23D9-DB4B-3147-AA1D-29EBFF8261D7}" srcOrd="2" destOrd="0" presId="urn:microsoft.com/office/officeart/2005/8/layout/orgChart1"/>
    <dgm:cxn modelId="{FB420D8D-A353-1141-A749-2973C5EC2A89}" type="presParOf" srcId="{5C30259C-5C20-8749-BC29-5FFF9C790B3E}" destId="{85D7C0DC-EC65-724C-8D6E-9D4092640507}" srcOrd="2" destOrd="0" presId="urn:microsoft.com/office/officeart/2005/8/layout/orgChart1"/>
    <dgm:cxn modelId="{A67986CA-6E01-3C4E-82AC-529E4E1ABF0A}" type="presParOf" srcId="{5C30259C-5C20-8749-BC29-5FFF9C790B3E}" destId="{A791B415-91A3-E94B-B372-05E6D8BEA204}" srcOrd="3" destOrd="0" presId="urn:microsoft.com/office/officeart/2005/8/layout/orgChart1"/>
    <dgm:cxn modelId="{863CF5C0-738D-0B44-A85D-703DC44D06DC}" type="presParOf" srcId="{A791B415-91A3-E94B-B372-05E6D8BEA204}" destId="{326C0A31-6CB5-CB43-9D4B-61F5858586B2}" srcOrd="0" destOrd="0" presId="urn:microsoft.com/office/officeart/2005/8/layout/orgChart1"/>
    <dgm:cxn modelId="{1EC06F30-D2ED-D14B-940C-2DE1892BC3CB}" type="presParOf" srcId="{326C0A31-6CB5-CB43-9D4B-61F5858586B2}" destId="{1CB26F89-F9F3-774A-8A92-3C36F42B0427}" srcOrd="0" destOrd="0" presId="urn:microsoft.com/office/officeart/2005/8/layout/orgChart1"/>
    <dgm:cxn modelId="{EEF77F9C-82BF-3D46-B239-6D42F70FD484}" type="presParOf" srcId="{326C0A31-6CB5-CB43-9D4B-61F5858586B2}" destId="{2935E55D-3FBA-C74B-B922-873F77F1F069}" srcOrd="1" destOrd="0" presId="urn:microsoft.com/office/officeart/2005/8/layout/orgChart1"/>
    <dgm:cxn modelId="{1FD34668-DB8D-4B4E-AEED-8D1FAF6D3DA5}" type="presParOf" srcId="{A791B415-91A3-E94B-B372-05E6D8BEA204}" destId="{D1F2E4CD-EB76-3D43-8534-EB565716B751}" srcOrd="1" destOrd="0" presId="urn:microsoft.com/office/officeart/2005/8/layout/orgChart1"/>
    <dgm:cxn modelId="{9DB31F0F-723D-AF42-AEB2-D50EB9315907}" type="presParOf" srcId="{A791B415-91A3-E94B-B372-05E6D8BEA204}" destId="{AA1E82CA-C5F8-3A43-9279-9BA3DFE6E882}" srcOrd="2" destOrd="0" presId="urn:microsoft.com/office/officeart/2005/8/layout/orgChart1"/>
    <dgm:cxn modelId="{EF5F6707-E58E-6A48-AE54-4C55338AEEBB}" type="presParOf" srcId="{5C30259C-5C20-8749-BC29-5FFF9C790B3E}" destId="{996C6DC0-B7A9-274C-BB6E-F40ED0F3F989}" srcOrd="4" destOrd="0" presId="urn:microsoft.com/office/officeart/2005/8/layout/orgChart1"/>
    <dgm:cxn modelId="{4DF38AA6-9A68-4949-8453-D6F234BA67F4}" type="presParOf" srcId="{5C30259C-5C20-8749-BC29-5FFF9C790B3E}" destId="{DA66D8A3-D0A4-7A46-8616-C033D86A9548}" srcOrd="5" destOrd="0" presId="urn:microsoft.com/office/officeart/2005/8/layout/orgChart1"/>
    <dgm:cxn modelId="{65057925-9B33-9147-8017-D60175103AE4}" type="presParOf" srcId="{DA66D8A3-D0A4-7A46-8616-C033D86A9548}" destId="{60C5F5E1-B8A4-F24F-AC44-BF5E521C7B49}" srcOrd="0" destOrd="0" presId="urn:microsoft.com/office/officeart/2005/8/layout/orgChart1"/>
    <dgm:cxn modelId="{21012EF3-BD55-7D41-91EE-08DE5B085D95}" type="presParOf" srcId="{60C5F5E1-B8A4-F24F-AC44-BF5E521C7B49}" destId="{2A327C22-71E9-7445-BBCA-669B5064ED80}" srcOrd="0" destOrd="0" presId="urn:microsoft.com/office/officeart/2005/8/layout/orgChart1"/>
    <dgm:cxn modelId="{9D1B4BCA-094C-2748-AB99-EECEA616452A}" type="presParOf" srcId="{60C5F5E1-B8A4-F24F-AC44-BF5E521C7B49}" destId="{65FD630F-4C6A-4B40-8272-41CF3EB165F5}" srcOrd="1" destOrd="0" presId="urn:microsoft.com/office/officeart/2005/8/layout/orgChart1"/>
    <dgm:cxn modelId="{9D0444FE-06C7-CE42-96B3-84E37D79BC94}" type="presParOf" srcId="{DA66D8A3-D0A4-7A46-8616-C033D86A9548}" destId="{35705D24-7FC4-064F-B28A-5F2DDA04B99A}" srcOrd="1" destOrd="0" presId="urn:microsoft.com/office/officeart/2005/8/layout/orgChart1"/>
    <dgm:cxn modelId="{F69A37D9-5E5F-5143-A57A-727662AEDCDB}" type="presParOf" srcId="{DA66D8A3-D0A4-7A46-8616-C033D86A9548}" destId="{BEB6962C-AA55-164E-B97E-040B95579C48}" srcOrd="2" destOrd="0" presId="urn:microsoft.com/office/officeart/2005/8/layout/orgChart1"/>
    <dgm:cxn modelId="{0EC33926-6213-EB43-B490-EE445A7BAA44}" type="presParOf" srcId="{5C30259C-5C20-8749-BC29-5FFF9C790B3E}" destId="{3217858F-EB7C-8948-ADD5-839E45C77633}" srcOrd="6" destOrd="0" presId="urn:microsoft.com/office/officeart/2005/8/layout/orgChart1"/>
    <dgm:cxn modelId="{50917278-3367-AD47-B4DA-0E03B61E5E6C}" type="presParOf" srcId="{5C30259C-5C20-8749-BC29-5FFF9C790B3E}" destId="{4FDA9D73-F922-454C-A63C-77F4A812BB46}" srcOrd="7" destOrd="0" presId="urn:microsoft.com/office/officeart/2005/8/layout/orgChart1"/>
    <dgm:cxn modelId="{0BF8AD70-8D68-4449-8F9B-DAF6F7231823}" type="presParOf" srcId="{4FDA9D73-F922-454C-A63C-77F4A812BB46}" destId="{59D13816-90B8-754E-9258-C33DFDCE06E7}" srcOrd="0" destOrd="0" presId="urn:microsoft.com/office/officeart/2005/8/layout/orgChart1"/>
    <dgm:cxn modelId="{2F963187-C7C0-0F40-B0F7-E4AF431B5FC2}" type="presParOf" srcId="{59D13816-90B8-754E-9258-C33DFDCE06E7}" destId="{ABE559F3-6DF9-FF47-8105-0652EDBC33FC}" srcOrd="0" destOrd="0" presId="urn:microsoft.com/office/officeart/2005/8/layout/orgChart1"/>
    <dgm:cxn modelId="{9EAB2CDF-7676-6D47-AE63-C3D8E237EDB5}" type="presParOf" srcId="{59D13816-90B8-754E-9258-C33DFDCE06E7}" destId="{8DED86AC-2F7F-C343-9ACB-140B78677222}" srcOrd="1" destOrd="0" presId="urn:microsoft.com/office/officeart/2005/8/layout/orgChart1"/>
    <dgm:cxn modelId="{92CC595B-B63B-704B-8956-5E245BD6DBFF}" type="presParOf" srcId="{4FDA9D73-F922-454C-A63C-77F4A812BB46}" destId="{B87CAA64-5E60-E247-B642-98ECE747FA24}" srcOrd="1" destOrd="0" presId="urn:microsoft.com/office/officeart/2005/8/layout/orgChart1"/>
    <dgm:cxn modelId="{6D4DF23E-D04E-BB4D-8937-DCE8A90330C3}" type="presParOf" srcId="{4FDA9D73-F922-454C-A63C-77F4A812BB46}" destId="{6CA0F43C-1E35-C54F-A0F1-A99F656C5C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7858F-EB7C-8948-ADD5-839E45C77633}">
      <dsp:nvSpPr>
        <dsp:cNvPr id="0" name=""/>
        <dsp:cNvSpPr/>
      </dsp:nvSpPr>
      <dsp:spPr>
        <a:xfrm>
          <a:off x="2809383" y="2368481"/>
          <a:ext cx="94160" cy="114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570"/>
              </a:lnTo>
              <a:lnTo>
                <a:pt x="94160" y="11425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C6DC0-B7A9-274C-BB6E-F40ED0F3F989}">
      <dsp:nvSpPr>
        <dsp:cNvPr id="0" name=""/>
        <dsp:cNvSpPr/>
      </dsp:nvSpPr>
      <dsp:spPr>
        <a:xfrm>
          <a:off x="2708435" y="2368481"/>
          <a:ext cx="100947" cy="1124847"/>
        </a:xfrm>
        <a:custGeom>
          <a:avLst/>
          <a:gdLst/>
          <a:ahLst/>
          <a:cxnLst/>
          <a:rect l="0" t="0" r="0" b="0"/>
          <a:pathLst>
            <a:path>
              <a:moveTo>
                <a:pt x="100947" y="0"/>
              </a:moveTo>
              <a:lnTo>
                <a:pt x="100947" y="1124847"/>
              </a:lnTo>
              <a:lnTo>
                <a:pt x="0" y="11248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7C0DC-EC65-724C-8D6E-9D4092640507}">
      <dsp:nvSpPr>
        <dsp:cNvPr id="0" name=""/>
        <dsp:cNvSpPr/>
      </dsp:nvSpPr>
      <dsp:spPr>
        <a:xfrm>
          <a:off x="2809383" y="2368481"/>
          <a:ext cx="100947" cy="442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247"/>
              </a:lnTo>
              <a:lnTo>
                <a:pt x="100947" y="4422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2B6EA-8D20-2843-88AC-155830F06563}">
      <dsp:nvSpPr>
        <dsp:cNvPr id="0" name=""/>
        <dsp:cNvSpPr/>
      </dsp:nvSpPr>
      <dsp:spPr>
        <a:xfrm>
          <a:off x="2708435" y="2368481"/>
          <a:ext cx="100947" cy="442247"/>
        </a:xfrm>
        <a:custGeom>
          <a:avLst/>
          <a:gdLst/>
          <a:ahLst/>
          <a:cxnLst/>
          <a:rect l="0" t="0" r="0" b="0"/>
          <a:pathLst>
            <a:path>
              <a:moveTo>
                <a:pt x="100947" y="0"/>
              </a:moveTo>
              <a:lnTo>
                <a:pt x="100947" y="442247"/>
              </a:lnTo>
              <a:lnTo>
                <a:pt x="0" y="4422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DE7B9-14C9-4C44-8649-C51B91FAC45F}">
      <dsp:nvSpPr>
        <dsp:cNvPr id="0" name=""/>
        <dsp:cNvSpPr/>
      </dsp:nvSpPr>
      <dsp:spPr>
        <a:xfrm>
          <a:off x="3290087" y="1581112"/>
          <a:ext cx="750071" cy="547016"/>
        </a:xfrm>
        <a:custGeom>
          <a:avLst/>
          <a:gdLst/>
          <a:ahLst/>
          <a:cxnLst/>
          <a:rect l="0" t="0" r="0" b="0"/>
          <a:pathLst>
            <a:path>
              <a:moveTo>
                <a:pt x="750071" y="0"/>
              </a:moveTo>
              <a:lnTo>
                <a:pt x="750071" y="547016"/>
              </a:lnTo>
              <a:lnTo>
                <a:pt x="0" y="54701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1D3B4-5AA3-8B4E-B203-8084A649C8CD}">
      <dsp:nvSpPr>
        <dsp:cNvPr id="0" name=""/>
        <dsp:cNvSpPr/>
      </dsp:nvSpPr>
      <dsp:spPr>
        <a:xfrm>
          <a:off x="4040158" y="1581112"/>
          <a:ext cx="3422438" cy="235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515"/>
              </a:lnTo>
              <a:lnTo>
                <a:pt x="3422438" y="2253515"/>
              </a:lnTo>
              <a:lnTo>
                <a:pt x="3422438" y="2354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8CBA0-E9EC-F54B-A5D7-A193C9071951}">
      <dsp:nvSpPr>
        <dsp:cNvPr id="0" name=""/>
        <dsp:cNvSpPr/>
      </dsp:nvSpPr>
      <dsp:spPr>
        <a:xfrm>
          <a:off x="4040158" y="1581112"/>
          <a:ext cx="2259135" cy="235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515"/>
              </a:lnTo>
              <a:lnTo>
                <a:pt x="2259135" y="2253515"/>
              </a:lnTo>
              <a:lnTo>
                <a:pt x="2259135" y="2354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07BF9-320C-0749-A42E-EBF9786F12E4}">
      <dsp:nvSpPr>
        <dsp:cNvPr id="0" name=""/>
        <dsp:cNvSpPr/>
      </dsp:nvSpPr>
      <dsp:spPr>
        <a:xfrm>
          <a:off x="4040158" y="1581112"/>
          <a:ext cx="1095831" cy="235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515"/>
              </a:lnTo>
              <a:lnTo>
                <a:pt x="1095831" y="2253515"/>
              </a:lnTo>
              <a:lnTo>
                <a:pt x="1095831" y="2354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17633-6C51-FB46-B77B-55BE35CCCC03}">
      <dsp:nvSpPr>
        <dsp:cNvPr id="0" name=""/>
        <dsp:cNvSpPr/>
      </dsp:nvSpPr>
      <dsp:spPr>
        <a:xfrm>
          <a:off x="3926967" y="1581112"/>
          <a:ext cx="91440" cy="2354463"/>
        </a:xfrm>
        <a:custGeom>
          <a:avLst/>
          <a:gdLst/>
          <a:ahLst/>
          <a:cxnLst/>
          <a:rect l="0" t="0" r="0" b="0"/>
          <a:pathLst>
            <a:path>
              <a:moveTo>
                <a:pt x="113191" y="0"/>
              </a:moveTo>
              <a:lnTo>
                <a:pt x="113191" y="2253515"/>
              </a:lnTo>
              <a:lnTo>
                <a:pt x="45720" y="2253515"/>
              </a:lnTo>
              <a:lnTo>
                <a:pt x="45720" y="2354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32BB2-F7C8-8A42-8533-0612B2E2E78F}">
      <dsp:nvSpPr>
        <dsp:cNvPr id="0" name=""/>
        <dsp:cNvSpPr/>
      </dsp:nvSpPr>
      <dsp:spPr>
        <a:xfrm>
          <a:off x="2809383" y="1581112"/>
          <a:ext cx="1230774" cy="2354463"/>
        </a:xfrm>
        <a:custGeom>
          <a:avLst/>
          <a:gdLst/>
          <a:ahLst/>
          <a:cxnLst/>
          <a:rect l="0" t="0" r="0" b="0"/>
          <a:pathLst>
            <a:path>
              <a:moveTo>
                <a:pt x="1230774" y="0"/>
              </a:moveTo>
              <a:lnTo>
                <a:pt x="1230774" y="2253515"/>
              </a:lnTo>
              <a:lnTo>
                <a:pt x="0" y="2253515"/>
              </a:lnTo>
              <a:lnTo>
                <a:pt x="0" y="2354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34181-116D-DD4D-9D7E-9AF9F367073A}">
      <dsp:nvSpPr>
        <dsp:cNvPr id="0" name=""/>
        <dsp:cNvSpPr/>
      </dsp:nvSpPr>
      <dsp:spPr>
        <a:xfrm>
          <a:off x="1646080" y="1581112"/>
          <a:ext cx="2394078" cy="2354463"/>
        </a:xfrm>
        <a:custGeom>
          <a:avLst/>
          <a:gdLst/>
          <a:ahLst/>
          <a:cxnLst/>
          <a:rect l="0" t="0" r="0" b="0"/>
          <a:pathLst>
            <a:path>
              <a:moveTo>
                <a:pt x="2394078" y="0"/>
              </a:moveTo>
              <a:lnTo>
                <a:pt x="2394078" y="2253515"/>
              </a:lnTo>
              <a:lnTo>
                <a:pt x="0" y="2253515"/>
              </a:lnTo>
              <a:lnTo>
                <a:pt x="0" y="2354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F8008-7D29-F746-BED3-C1FCEE108FE7}">
      <dsp:nvSpPr>
        <dsp:cNvPr id="0" name=""/>
        <dsp:cNvSpPr/>
      </dsp:nvSpPr>
      <dsp:spPr>
        <a:xfrm>
          <a:off x="482777" y="1581112"/>
          <a:ext cx="3557381" cy="2354463"/>
        </a:xfrm>
        <a:custGeom>
          <a:avLst/>
          <a:gdLst/>
          <a:ahLst/>
          <a:cxnLst/>
          <a:rect l="0" t="0" r="0" b="0"/>
          <a:pathLst>
            <a:path>
              <a:moveTo>
                <a:pt x="3557381" y="0"/>
              </a:moveTo>
              <a:lnTo>
                <a:pt x="3557381" y="2253515"/>
              </a:lnTo>
              <a:lnTo>
                <a:pt x="0" y="2253515"/>
              </a:lnTo>
              <a:lnTo>
                <a:pt x="0" y="23544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9D9A-B699-4C44-862C-5BB03EFB15E0}">
      <dsp:nvSpPr>
        <dsp:cNvPr id="0" name=""/>
        <dsp:cNvSpPr/>
      </dsp:nvSpPr>
      <dsp:spPr>
        <a:xfrm>
          <a:off x="3427333" y="822970"/>
          <a:ext cx="1225650" cy="7581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Board of Directors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427333" y="822970"/>
        <a:ext cx="1225650" cy="758142"/>
      </dsp:txXfrm>
    </dsp:sp>
    <dsp:sp modelId="{0760AC83-7BC1-CE42-A710-9CCD7FC2C66B}">
      <dsp:nvSpPr>
        <dsp:cNvPr id="0" name=""/>
        <dsp:cNvSpPr/>
      </dsp:nvSpPr>
      <dsp:spPr>
        <a:xfrm>
          <a:off x="2073" y="3935575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Elite Team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073" y="3935575"/>
        <a:ext cx="961407" cy="480703"/>
      </dsp:txXfrm>
    </dsp:sp>
    <dsp:sp modelId="{E93F8742-E5F8-C142-9A4F-AA9F4BCF1939}">
      <dsp:nvSpPr>
        <dsp:cNvPr id="0" name=""/>
        <dsp:cNvSpPr/>
      </dsp:nvSpPr>
      <dsp:spPr>
        <a:xfrm>
          <a:off x="1165376" y="3935575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Masters Team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1165376" y="3935575"/>
        <a:ext cx="961407" cy="480703"/>
      </dsp:txXfrm>
    </dsp:sp>
    <dsp:sp modelId="{7B3282BF-3607-DC49-AFC9-671EB7F2C531}">
      <dsp:nvSpPr>
        <dsp:cNvPr id="0" name=""/>
        <dsp:cNvSpPr/>
      </dsp:nvSpPr>
      <dsp:spPr>
        <a:xfrm>
          <a:off x="2328679" y="3935575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Open Team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2328679" y="3935575"/>
        <a:ext cx="961407" cy="480703"/>
      </dsp:txXfrm>
    </dsp:sp>
    <dsp:sp modelId="{1E3824D1-A2BF-8D4B-BA91-8F5A6C041E28}">
      <dsp:nvSpPr>
        <dsp:cNvPr id="0" name=""/>
        <dsp:cNvSpPr/>
      </dsp:nvSpPr>
      <dsp:spPr>
        <a:xfrm>
          <a:off x="3491983" y="3935575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Youth Team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3491983" y="3935575"/>
        <a:ext cx="961407" cy="480703"/>
      </dsp:txXfrm>
    </dsp:sp>
    <dsp:sp modelId="{4E2259EA-AEC7-2941-AA0B-1162E34D7D8C}">
      <dsp:nvSpPr>
        <dsp:cNvPr id="0" name=""/>
        <dsp:cNvSpPr/>
      </dsp:nvSpPr>
      <dsp:spPr>
        <a:xfrm>
          <a:off x="4655286" y="3935575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Road Racing Team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655286" y="3935575"/>
        <a:ext cx="961407" cy="480703"/>
      </dsp:txXfrm>
    </dsp:sp>
    <dsp:sp modelId="{8BEBA2E9-3EE4-5E48-8BC1-4D2215ACE84A}">
      <dsp:nvSpPr>
        <dsp:cNvPr id="0" name=""/>
        <dsp:cNvSpPr/>
      </dsp:nvSpPr>
      <dsp:spPr>
        <a:xfrm>
          <a:off x="5818589" y="3935575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Officials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818589" y="3935575"/>
        <a:ext cx="961407" cy="480703"/>
      </dsp:txXfrm>
    </dsp:sp>
    <dsp:sp modelId="{2C31D058-4C78-B346-8BB5-82AD652EEF58}">
      <dsp:nvSpPr>
        <dsp:cNvPr id="0" name=""/>
        <dsp:cNvSpPr/>
      </dsp:nvSpPr>
      <dsp:spPr>
        <a:xfrm>
          <a:off x="6981893" y="3935575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Volunteers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6981893" y="3935575"/>
        <a:ext cx="961407" cy="480703"/>
      </dsp:txXfrm>
    </dsp:sp>
    <dsp:sp modelId="{F1A1743A-9C04-514C-83C3-A17919861EEB}">
      <dsp:nvSpPr>
        <dsp:cNvPr id="0" name=""/>
        <dsp:cNvSpPr/>
      </dsp:nvSpPr>
      <dsp:spPr>
        <a:xfrm>
          <a:off x="2328679" y="1887777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3366FF"/>
              </a:solidFill>
            </a:rPr>
            <a:t>Executive Committee</a:t>
          </a:r>
          <a:endParaRPr lang="en-US" sz="1000" kern="1200" dirty="0">
            <a:solidFill>
              <a:srgbClr val="3366FF"/>
            </a:solidFill>
          </a:endParaRPr>
        </a:p>
      </dsp:txBody>
      <dsp:txXfrm>
        <a:off x="2328679" y="1887777"/>
        <a:ext cx="961407" cy="480703"/>
      </dsp:txXfrm>
    </dsp:sp>
    <dsp:sp modelId="{E75831E2-CAB1-204A-821E-2AA610D53487}">
      <dsp:nvSpPr>
        <dsp:cNvPr id="0" name=""/>
        <dsp:cNvSpPr/>
      </dsp:nvSpPr>
      <dsp:spPr>
        <a:xfrm>
          <a:off x="1747028" y="2570376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3366FF"/>
              </a:solidFill>
            </a:rPr>
            <a:t>Finance</a:t>
          </a:r>
          <a:endParaRPr lang="en-US" sz="1000" kern="1200" dirty="0">
            <a:solidFill>
              <a:srgbClr val="3366FF"/>
            </a:solidFill>
          </a:endParaRPr>
        </a:p>
      </dsp:txBody>
      <dsp:txXfrm>
        <a:off x="1747028" y="2570376"/>
        <a:ext cx="961407" cy="480703"/>
      </dsp:txXfrm>
    </dsp:sp>
    <dsp:sp modelId="{1CB26F89-F9F3-774A-8A92-3C36F42B0427}">
      <dsp:nvSpPr>
        <dsp:cNvPr id="0" name=""/>
        <dsp:cNvSpPr/>
      </dsp:nvSpPr>
      <dsp:spPr>
        <a:xfrm>
          <a:off x="2910331" y="2570376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3366FF"/>
              </a:solidFill>
            </a:rPr>
            <a:t>Membership</a:t>
          </a:r>
          <a:endParaRPr lang="en-US" sz="1000" kern="1200" dirty="0">
            <a:solidFill>
              <a:srgbClr val="3366FF"/>
            </a:solidFill>
          </a:endParaRPr>
        </a:p>
      </dsp:txBody>
      <dsp:txXfrm>
        <a:off x="2910331" y="2570376"/>
        <a:ext cx="961407" cy="480703"/>
      </dsp:txXfrm>
    </dsp:sp>
    <dsp:sp modelId="{2A327C22-71E9-7445-BBCA-669B5064ED80}">
      <dsp:nvSpPr>
        <dsp:cNvPr id="0" name=""/>
        <dsp:cNvSpPr/>
      </dsp:nvSpPr>
      <dsp:spPr>
        <a:xfrm>
          <a:off x="1747028" y="3252976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3366FF"/>
              </a:solidFill>
            </a:rPr>
            <a:t>Communications</a:t>
          </a:r>
          <a:endParaRPr lang="en-US" sz="1000" kern="1200" dirty="0">
            <a:solidFill>
              <a:srgbClr val="3366FF"/>
            </a:solidFill>
          </a:endParaRPr>
        </a:p>
      </dsp:txBody>
      <dsp:txXfrm>
        <a:off x="1747028" y="3252976"/>
        <a:ext cx="961407" cy="480703"/>
      </dsp:txXfrm>
    </dsp:sp>
    <dsp:sp modelId="{ABE559F3-6DF9-FF47-8105-0652EDBC33FC}">
      <dsp:nvSpPr>
        <dsp:cNvPr id="0" name=""/>
        <dsp:cNvSpPr/>
      </dsp:nvSpPr>
      <dsp:spPr>
        <a:xfrm>
          <a:off x="2903543" y="3270699"/>
          <a:ext cx="961407" cy="4807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3366FF"/>
              </a:solidFill>
            </a:rPr>
            <a:t>Fundraising</a:t>
          </a:r>
          <a:endParaRPr lang="en-US" sz="1000" kern="1200" dirty="0">
            <a:solidFill>
              <a:srgbClr val="3366FF"/>
            </a:solidFill>
          </a:endParaRPr>
        </a:p>
      </dsp:txBody>
      <dsp:txXfrm>
        <a:off x="2903543" y="3270699"/>
        <a:ext cx="961407" cy="480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14BC1-57A0-9047-BF9D-99643CA20FCF}" type="datetimeFigureOut">
              <a:rPr lang="en-US" smtClean="0"/>
              <a:t>5/23/18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A69EC-4D65-5249-AF07-030E246F1C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2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966D5-3112-D64D-923E-EB4FA1A66DFC}" type="datetimeFigureOut">
              <a:rPr lang="en-US" smtClean="0"/>
              <a:t>5/23/18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D09D8-3093-F447-87D6-7407E5D32C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81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EF72-FACE-EB45-86E9-D51947959779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41A7-51FE-9344-A387-D3A158CFADE7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DB57-E46D-D146-9906-F53810F8BA17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18B-A41F-8F46-8D15-5A07067D52E2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94E2-EF41-984B-925A-80834592DFD8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F2BD-4A52-5943-8296-F57F21D3606F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92D-5B7E-BC48-8002-CE23D0DB8665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DF9D-FC9B-2E49-B65D-7E274C969174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BA36-3EE3-234E-BCD0-ABC5DBD88814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4EBD-63C8-5B49-B7CB-BCC60E575CB8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D0E4-3521-B749-B75D-81B90A37CE9A}" type="datetime1">
              <a:rPr lang="en-US" smtClean="0"/>
              <a:t>5/23/18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4452F5A-1E19-4F47-A5DD-CF3E6D8BC6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C41AA93-3AD6-154F-BBF1-FC28AED91BE7}" type="datetime1">
              <a:rPr lang="en-US" smtClean="0"/>
              <a:t>5/23/18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ockertrackclub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tf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atf.org/News/members-only.asp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ockertrackclub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bmuci@shockertrackclub.com" TargetMode="External"/><Relationship Id="rId4" Type="http://schemas.openxmlformats.org/officeDocument/2006/relationships/hyperlink" Target="mailto:Teammom@shockertrackclub.com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olevault@shockertrackclub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Shocker Track Club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405914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Impact"/>
                <a:cs typeface="Impact"/>
              </a:rPr>
              <a:t>Youth Outdoor 2018</a:t>
            </a:r>
            <a:endParaRPr lang="en-US" sz="32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413067"/>
            <a:ext cx="2886075" cy="2650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3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"/>
    </mc:Choice>
    <mc:Fallback xmlns="">
      <p:transition xmlns:p14="http://schemas.microsoft.com/office/powerpoint/2010/main" spd="slow" advTm="22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382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STC Outdoor Team Head Coaches 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7823821" cy="4983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Sprints			Natali Engle</a:t>
            </a:r>
          </a:p>
          <a:p>
            <a:r>
              <a:rPr lang="en-US" sz="2800" dirty="0" smtClean="0">
                <a:latin typeface="Arial"/>
                <a:cs typeface="Arial"/>
              </a:rPr>
              <a:t>Distance			Curtis Hernandez</a:t>
            </a:r>
          </a:p>
          <a:p>
            <a:r>
              <a:rPr lang="en-US" sz="2800" dirty="0" smtClean="0">
                <a:latin typeface="Arial"/>
                <a:cs typeface="Arial"/>
              </a:rPr>
              <a:t>Pole Vault		</a:t>
            </a:r>
            <a:r>
              <a:rPr lang="en-US" sz="2800" dirty="0" smtClean="0">
                <a:latin typeface="Arial"/>
                <a:cs typeface="Arial"/>
              </a:rPr>
              <a:t>Tyler Knight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Multi-Events		Gavyn Yetter</a:t>
            </a:r>
          </a:p>
          <a:p>
            <a:r>
              <a:rPr lang="en-US" sz="2800" dirty="0" smtClean="0">
                <a:latin typeface="Arial"/>
                <a:cs typeface="Arial"/>
              </a:rPr>
              <a:t>Horizontal Jumps	</a:t>
            </a:r>
            <a:r>
              <a:rPr lang="en-US" sz="2800" dirty="0" smtClean="0">
                <a:latin typeface="Arial"/>
                <a:cs typeface="Arial"/>
              </a:rPr>
              <a:t>Meghan Holmes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Throws			Matt Byers</a:t>
            </a:r>
          </a:p>
          <a:p>
            <a:r>
              <a:rPr lang="en-US" sz="2800" dirty="0" smtClean="0">
                <a:latin typeface="Arial"/>
                <a:cs typeface="Arial"/>
              </a:rPr>
              <a:t>High Jump		Chelsea </a:t>
            </a:r>
            <a:r>
              <a:rPr lang="en-US" sz="2800" dirty="0" smtClean="0">
                <a:latin typeface="Arial"/>
                <a:cs typeface="Arial"/>
              </a:rPr>
              <a:t>Baker</a:t>
            </a:r>
          </a:p>
          <a:p>
            <a:r>
              <a:rPr lang="en-US" sz="2800" dirty="0" smtClean="0">
                <a:latin typeface="Arial"/>
                <a:cs typeface="Arial"/>
              </a:rPr>
              <a:t>Hurdles			Gavyn Yetter</a:t>
            </a:r>
            <a:endParaRPr lang="en-US" sz="2800" dirty="0" smtClean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7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"/>
    </mc:Choice>
    <mc:Fallback xmlns="">
      <p:transition xmlns:p14="http://schemas.microsoft.com/office/powerpoint/2010/main" spd="slow" advTm="40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76" y="274638"/>
            <a:ext cx="8164178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STC Outdoor Assistant Coaches 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7823821" cy="525072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Sprints – 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Erin </a:t>
            </a:r>
            <a:r>
              <a:rPr lang="en-US" sz="2600" dirty="0" smtClean="0">
                <a:latin typeface="Arial"/>
                <a:cs typeface="Arial"/>
              </a:rPr>
              <a:t>Hart, </a:t>
            </a:r>
            <a:r>
              <a:rPr lang="en-US" sz="2600" dirty="0" smtClean="0">
                <a:latin typeface="Arial"/>
                <a:cs typeface="Arial"/>
              </a:rPr>
              <a:t>Marqus </a:t>
            </a:r>
            <a:r>
              <a:rPr lang="en-US" sz="2600" dirty="0" smtClean="0">
                <a:latin typeface="Arial"/>
                <a:cs typeface="Arial"/>
              </a:rPr>
              <a:t>Wilson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Horizontal Jumps – 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Marqus Wilson, Isaac Smallwood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Multi-Events -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Chelsea Baker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Throws 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– 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Craig Curtis, Krisha Parmar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Pole Vault – 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Andrew Brown</a:t>
            </a:r>
            <a:r>
              <a:rPr lang="en-US" sz="2600" dirty="0">
                <a:latin typeface="Arial"/>
                <a:cs typeface="Arial"/>
              </a:rPr>
              <a:t>, Jaimie </a:t>
            </a:r>
            <a:r>
              <a:rPr lang="en-US" sz="2600" dirty="0" smtClean="0">
                <a:latin typeface="Arial"/>
                <a:cs typeface="Arial"/>
              </a:rPr>
              <a:t>Bookout, </a:t>
            </a:r>
            <a:r>
              <a:rPr lang="en-US" sz="2600" dirty="0" smtClean="0">
                <a:latin typeface="Arial"/>
                <a:cs typeface="Arial"/>
              </a:rPr>
              <a:t>Hannah Buller</a:t>
            </a:r>
            <a:endParaRPr lang="en-US" sz="2600" dirty="0" smtClean="0"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Fitness – 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Alex </a:t>
            </a:r>
            <a:r>
              <a:rPr lang="en-US" sz="2600" dirty="0" smtClean="0">
                <a:latin typeface="Arial"/>
                <a:cs typeface="Arial"/>
              </a:rPr>
              <a:t>Muci, Krisha Parmar</a:t>
            </a:r>
            <a:endParaRPr lang="en-US" sz="2600" dirty="0" smtClean="0"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Distance –</a:t>
            </a:r>
          </a:p>
          <a:p>
            <a:pPr lvl="1"/>
            <a:r>
              <a:rPr lang="en-US" sz="2600" dirty="0" smtClean="0">
                <a:latin typeface="Arial"/>
                <a:cs typeface="Arial"/>
              </a:rPr>
              <a:t>Jason Parr, Kyle Martens</a:t>
            </a:r>
            <a:endParaRPr lang="en-US" sz="26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7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"/>
    </mc:Choice>
    <mc:Fallback xmlns="">
      <p:transition xmlns:p14="http://schemas.microsoft.com/office/powerpoint/2010/main" spd="slow" advTm="40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Coaching Philosophy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417639"/>
            <a:ext cx="8149940" cy="53095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dirty="0">
                <a:latin typeface="Arial"/>
                <a:cs typeface="Arial"/>
              </a:rPr>
              <a:t>Oversight, Coaching, and Support </a:t>
            </a:r>
            <a:r>
              <a:rPr lang="en-US" sz="2600" dirty="0" smtClean="0">
                <a:latin typeface="Arial"/>
                <a:cs typeface="Arial"/>
              </a:rPr>
              <a:t>is </a:t>
            </a:r>
            <a:r>
              <a:rPr lang="en-US" sz="2600" dirty="0">
                <a:latin typeface="Arial"/>
                <a:cs typeface="Arial"/>
              </a:rPr>
              <a:t>performed in a way that:</a:t>
            </a:r>
          </a:p>
          <a:p>
            <a:pPr marL="114300" indent="0">
              <a:buNone/>
            </a:pPr>
            <a:r>
              <a:rPr lang="en-US" sz="2600" dirty="0">
                <a:latin typeface="Arial"/>
                <a:cs typeface="Arial"/>
              </a:rPr>
              <a:t> </a:t>
            </a:r>
          </a:p>
          <a:p>
            <a:r>
              <a:rPr lang="en-US" sz="2600" dirty="0">
                <a:latin typeface="Arial"/>
                <a:cs typeface="Arial"/>
              </a:rPr>
              <a:t>P</a:t>
            </a:r>
            <a:r>
              <a:rPr lang="en-US" sz="2600" dirty="0" smtClean="0">
                <a:latin typeface="Arial"/>
                <a:cs typeface="Arial"/>
              </a:rPr>
              <a:t>rovides </a:t>
            </a:r>
            <a:r>
              <a:rPr lang="en-US" sz="2600" dirty="0">
                <a:latin typeface="Arial"/>
                <a:cs typeface="Arial"/>
              </a:rPr>
              <a:t>opportunities for youth 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to improve as track and field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athletes, </a:t>
            </a:r>
            <a:endParaRPr lang="en-US" sz="26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0"/>
            <a:r>
              <a:rPr lang="en-US" sz="2600" dirty="0">
                <a:latin typeface="Arial"/>
                <a:cs typeface="Arial"/>
              </a:rPr>
              <a:t>P</a:t>
            </a:r>
            <a:r>
              <a:rPr lang="en-US" sz="2600" dirty="0" smtClean="0">
                <a:latin typeface="Arial"/>
                <a:cs typeface="Arial"/>
              </a:rPr>
              <a:t>rovides </a:t>
            </a:r>
            <a:r>
              <a:rPr lang="en-US" sz="2600" dirty="0">
                <a:latin typeface="Arial"/>
                <a:cs typeface="Arial"/>
              </a:rPr>
              <a:t>opportunities for participating youth to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be serious and have 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fun</a:t>
            </a:r>
            <a:r>
              <a:rPr lang="en-US" sz="2600" dirty="0" smtClean="0">
                <a:latin typeface="Arial"/>
                <a:cs typeface="Arial"/>
              </a:rPr>
              <a:t>, and</a:t>
            </a:r>
            <a:endParaRPr lang="en-US" sz="2600" dirty="0">
              <a:latin typeface="Arial"/>
              <a:cs typeface="Arial"/>
            </a:endParaRPr>
          </a:p>
          <a:p>
            <a:pPr lvl="0"/>
            <a:r>
              <a:rPr lang="en-US" sz="2600" dirty="0">
                <a:latin typeface="Arial"/>
                <a:cs typeface="Arial"/>
              </a:rPr>
              <a:t>T</a:t>
            </a:r>
            <a:r>
              <a:rPr lang="en-US" sz="2600" dirty="0" smtClean="0">
                <a:latin typeface="Arial"/>
                <a:cs typeface="Arial"/>
              </a:rPr>
              <a:t>eaches </a:t>
            </a:r>
            <a:r>
              <a:rPr lang="en-US" sz="2600" dirty="0">
                <a:latin typeface="Arial"/>
                <a:cs typeface="Arial"/>
              </a:rPr>
              <a:t>youth to </a:t>
            </a:r>
            <a:r>
              <a:rPr lang="en-US" sz="2600" dirty="0">
                <a:solidFill>
                  <a:srgbClr val="0000FF"/>
                </a:solidFill>
                <a:latin typeface="Arial"/>
                <a:cs typeface="Arial"/>
              </a:rPr>
              <a:t>set goals and develop character through 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sportsmanship</a:t>
            </a:r>
            <a:r>
              <a:rPr lang="en-US" sz="2600" dirty="0">
                <a:latin typeface="Arial"/>
                <a:cs typeface="Arial"/>
              </a:rPr>
              <a:t>.</a:t>
            </a:r>
            <a:endParaRPr lang="en-US" sz="2600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9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3"/>
    </mc:Choice>
    <mc:Fallback xmlns="">
      <p:transition xmlns:p14="http://schemas.microsoft.com/office/powerpoint/2010/main" spd="slow" advTm="41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Practice Philosophy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7" y="1417639"/>
            <a:ext cx="8149940" cy="53095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dirty="0" smtClean="0">
                <a:latin typeface="Arial"/>
                <a:cs typeface="Arial"/>
              </a:rPr>
              <a:t>Practices are planned, organized and facilitated to:</a:t>
            </a:r>
            <a:endParaRPr lang="en-US" sz="2600" dirty="0">
              <a:latin typeface="Arial"/>
              <a:cs typeface="Arial"/>
            </a:endParaRPr>
          </a:p>
          <a:p>
            <a:pPr marL="114300" indent="0">
              <a:buNone/>
            </a:pPr>
            <a:r>
              <a:rPr lang="en-US" sz="2600" dirty="0">
                <a:latin typeface="Arial"/>
                <a:cs typeface="Arial"/>
              </a:rPr>
              <a:t> 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Be safe</a:t>
            </a:r>
          </a:p>
          <a:p>
            <a:r>
              <a:rPr lang="en-US" sz="2600" dirty="0" smtClean="0">
                <a:latin typeface="Arial"/>
                <a:cs typeface="Arial"/>
              </a:rPr>
              <a:t>Promote fitness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Understand the importance of good nutrition</a:t>
            </a:r>
          </a:p>
          <a:p>
            <a:r>
              <a:rPr lang="en-US" sz="2600" dirty="0" smtClean="0">
                <a:latin typeface="Arial"/>
                <a:cs typeface="Arial"/>
              </a:rPr>
              <a:t>Develop skills and knowledge of Track and Field</a:t>
            </a:r>
          </a:p>
          <a:p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Challenge athletes to work hard</a:t>
            </a:r>
            <a:endParaRPr lang="en-US" sz="2600" dirty="0">
              <a:solidFill>
                <a:srgbClr val="0000FF"/>
              </a:solidFill>
              <a:latin typeface="Arial"/>
              <a:cs typeface="Arial"/>
            </a:endParaRPr>
          </a:p>
          <a:p>
            <a:pPr lvl="0"/>
            <a:r>
              <a:rPr lang="en-US" sz="2600" dirty="0" smtClean="0">
                <a:latin typeface="Arial"/>
                <a:cs typeface="Arial"/>
              </a:rPr>
              <a:t>Teach goal setting</a:t>
            </a:r>
          </a:p>
          <a:p>
            <a:pPr lvl="0"/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Have fun!</a:t>
            </a:r>
            <a:endParaRPr lang="en-US" sz="26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11430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1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3"/>
    </mc:Choice>
    <mc:Fallback xmlns="">
      <p:transition xmlns:p14="http://schemas.microsoft.com/office/powerpoint/2010/main" spd="slow" advTm="41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Parents/Guardians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417637"/>
            <a:ext cx="8121227" cy="527265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i="1" dirty="0">
                <a:latin typeface="Arial"/>
                <a:cs typeface="Arial"/>
              </a:rPr>
              <a:t>Parents are important to the success of the athlete and the </a:t>
            </a:r>
            <a:r>
              <a:rPr lang="en-US" sz="2800" i="1" dirty="0" smtClean="0">
                <a:latin typeface="Arial"/>
                <a:cs typeface="Arial"/>
              </a:rPr>
              <a:t>Shocker Track Club</a:t>
            </a:r>
            <a:r>
              <a:rPr lang="en-US" sz="2800" i="1" dirty="0">
                <a:latin typeface="Arial"/>
                <a:cs typeface="Arial"/>
              </a:rPr>
              <a:t>. </a:t>
            </a:r>
            <a:r>
              <a:rPr lang="en-US" sz="2800" dirty="0">
                <a:latin typeface="Arial"/>
                <a:cs typeface="Arial"/>
              </a:rPr>
              <a:t>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Please </a:t>
            </a:r>
            <a:r>
              <a:rPr lang="en-US" sz="2800" dirty="0">
                <a:latin typeface="Arial"/>
                <a:cs typeface="Arial"/>
              </a:rPr>
              <a:t>observe the following: 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Maintain </a:t>
            </a:r>
            <a:r>
              <a:rPr lang="en-US" sz="2200" dirty="0">
                <a:latin typeface="Arial"/>
                <a:cs typeface="Arial"/>
              </a:rPr>
              <a:t>a positive </a:t>
            </a:r>
            <a:r>
              <a:rPr lang="en-US" sz="2200" dirty="0" smtClean="0">
                <a:latin typeface="Arial"/>
                <a:cs typeface="Arial"/>
              </a:rPr>
              <a:t>attitude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Remain </a:t>
            </a:r>
            <a:r>
              <a:rPr lang="en-US" sz="2200" dirty="0">
                <a:latin typeface="Arial"/>
                <a:cs typeface="Arial"/>
              </a:rPr>
              <a:t>in the seating area at practice and meets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Ensure </a:t>
            </a:r>
            <a:r>
              <a:rPr lang="en-US" sz="2200" dirty="0">
                <a:latin typeface="Arial"/>
                <a:cs typeface="Arial"/>
              </a:rPr>
              <a:t>that the athlete is at practice and at meets on </a:t>
            </a:r>
            <a:r>
              <a:rPr lang="en-US" sz="2200" dirty="0" smtClean="0">
                <a:latin typeface="Arial"/>
                <a:cs typeface="Arial"/>
              </a:rPr>
              <a:t>time</a:t>
            </a:r>
            <a:endParaRPr lang="en-US" sz="2200" dirty="0">
              <a:latin typeface="Arial"/>
              <a:cs typeface="Arial"/>
            </a:endParaRPr>
          </a:p>
          <a:p>
            <a:pPr lvl="1"/>
            <a:r>
              <a:rPr lang="en-US" sz="2200" dirty="0" smtClean="0">
                <a:latin typeface="Arial"/>
                <a:cs typeface="Arial"/>
              </a:rPr>
              <a:t>Pay </a:t>
            </a:r>
            <a:r>
              <a:rPr lang="en-US" sz="2200" dirty="0">
                <a:latin typeface="Arial"/>
                <a:cs typeface="Arial"/>
              </a:rPr>
              <a:t>all fees in a timely </a:t>
            </a:r>
            <a:r>
              <a:rPr lang="en-US" sz="2200" dirty="0" smtClean="0">
                <a:latin typeface="Arial"/>
                <a:cs typeface="Arial"/>
              </a:rPr>
              <a:t>manner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Realize </a:t>
            </a:r>
            <a:r>
              <a:rPr lang="en-US" sz="2200" dirty="0">
                <a:latin typeface="Arial"/>
                <a:cs typeface="Arial"/>
              </a:rPr>
              <a:t>that once an athlete is at a given facility, they are under the supervision/jurisdiction/guidelines of the STC Youth Team management and coaching </a:t>
            </a:r>
            <a:r>
              <a:rPr lang="en-US" sz="2200" dirty="0" smtClean="0">
                <a:latin typeface="Arial"/>
                <a:cs typeface="Arial"/>
              </a:rPr>
              <a:t>staff</a:t>
            </a:r>
          </a:p>
          <a:p>
            <a:pPr lvl="1"/>
            <a:r>
              <a:rPr lang="en-US" sz="2200" dirty="0" smtClean="0">
                <a:latin typeface="Arial"/>
                <a:cs typeface="Arial"/>
              </a:rPr>
              <a:t>Ask </a:t>
            </a:r>
            <a:r>
              <a:rPr lang="en-US" sz="2200" dirty="0">
                <a:latin typeface="Arial"/>
                <a:cs typeface="Arial"/>
              </a:rPr>
              <a:t>questions of STC Youth Team management and coaches at an appropriate time and manner</a:t>
            </a:r>
          </a:p>
          <a:p>
            <a:pPr lvl="1"/>
            <a:endParaRPr lang="en-US" sz="2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8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"/>
    </mc:Choice>
    <mc:Fallback xmlns="">
      <p:transition xmlns:p14="http://schemas.microsoft.com/office/powerpoint/2010/main" spd="slow" advTm="38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Sportsmanship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417637"/>
            <a:ext cx="7791031" cy="52726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Shocker Track Club is about development of character, respect, friendships and teamwork. </a:t>
            </a:r>
            <a:endParaRPr lang="en-US" sz="2800" dirty="0" smtClean="0"/>
          </a:p>
          <a:p>
            <a:pPr marL="114300" indent="0" algn="ctr">
              <a:buNone/>
            </a:pPr>
            <a:r>
              <a:rPr lang="en-US" sz="2800" i="1" dirty="0" smtClean="0">
                <a:latin typeface="Arial"/>
                <a:cs typeface="Arial"/>
              </a:rPr>
              <a:t>Expectations of Athletes </a:t>
            </a:r>
            <a:r>
              <a:rPr lang="en-US" sz="2800" i="1" dirty="0" smtClean="0">
                <a:latin typeface="Arial"/>
                <a:cs typeface="Arial"/>
              </a:rPr>
              <a:t>are</a:t>
            </a:r>
            <a:r>
              <a:rPr lang="en-US" sz="2800" dirty="0" smtClean="0">
                <a:latin typeface="Arial"/>
                <a:cs typeface="Arial"/>
              </a:rPr>
              <a:t>: </a:t>
            </a:r>
            <a:endParaRPr lang="en-US" sz="2800" dirty="0">
              <a:latin typeface="Arial"/>
              <a:cs typeface="Arial"/>
            </a:endParaRPr>
          </a:p>
          <a:p>
            <a:endParaRPr lang="en-US" dirty="0" smtClean="0"/>
          </a:p>
          <a:p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upport </a:t>
            </a:r>
            <a:r>
              <a:rPr lang="en-US" sz="2800" dirty="0">
                <a:solidFill>
                  <a:srgbClr val="0000FF"/>
                </a:solidFill>
              </a:rPr>
              <a:t>teammates at all times.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Exhibit positive </a:t>
            </a:r>
            <a:r>
              <a:rPr lang="en-US" sz="2800" dirty="0">
                <a:solidFill>
                  <a:srgbClr val="0000FF"/>
                </a:solidFill>
              </a:rPr>
              <a:t>behavior at all times. 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Avoid mistreating </a:t>
            </a:r>
            <a:r>
              <a:rPr lang="en-US" sz="2800" dirty="0">
                <a:solidFill>
                  <a:srgbClr val="0000FF"/>
                </a:solidFill>
              </a:rPr>
              <a:t>or making fun of </a:t>
            </a:r>
            <a:r>
              <a:rPr lang="en-US" sz="2800" dirty="0" smtClean="0">
                <a:solidFill>
                  <a:srgbClr val="0000FF"/>
                </a:solidFill>
              </a:rPr>
              <a:t>teammates.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</a:t>
            </a:r>
            <a:r>
              <a:rPr lang="en-US" sz="2800" dirty="0" smtClean="0">
                <a:solidFill>
                  <a:srgbClr val="0000FF"/>
                </a:solidFill>
              </a:rPr>
              <a:t>e </a:t>
            </a:r>
            <a:r>
              <a:rPr lang="en-US" sz="2800" dirty="0">
                <a:solidFill>
                  <a:srgbClr val="0000FF"/>
                </a:solidFill>
              </a:rPr>
              <a:t>attentive and not disruptive. </a:t>
            </a:r>
            <a:endParaRPr lang="en-US" sz="28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"/>
    </mc:Choice>
    <mc:Fallback xmlns="">
      <p:transition xmlns:p14="http://schemas.microsoft.com/office/powerpoint/2010/main" spd="slow" advTm="44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Success Stories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417637"/>
            <a:ext cx="7791031" cy="527265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STC Youth has qualified at least two (2) athletes to compete at either the USATF or AAU Junior Olympics since 2013.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 2016, the Kansas High School 4A, 5A, and 6A Girls Pole Vault Champions, and and 4A and 6A Boys Champion, were STC Youth Team Members</a:t>
            </a:r>
          </a:p>
          <a:p>
            <a:r>
              <a:rPr lang="en-US" sz="2800" dirty="0" smtClean="0"/>
              <a:t>In 2017, </a:t>
            </a:r>
            <a:r>
              <a:rPr lang="en-US" sz="2800" dirty="0"/>
              <a:t>the Kansas </a:t>
            </a:r>
            <a:r>
              <a:rPr lang="en-US" sz="2800" dirty="0" smtClean="0"/>
              <a:t>High </a:t>
            </a:r>
            <a:r>
              <a:rPr lang="en-US" sz="2800" dirty="0"/>
              <a:t>School </a:t>
            </a:r>
            <a:r>
              <a:rPr lang="en-US" sz="2800" dirty="0" smtClean="0"/>
              <a:t>5A and </a:t>
            </a:r>
            <a:r>
              <a:rPr lang="en-US" sz="2800" dirty="0"/>
              <a:t>6A Girls Pole Vault Champions, </a:t>
            </a:r>
            <a:r>
              <a:rPr lang="en-US" sz="2800" dirty="0" smtClean="0"/>
              <a:t>6A </a:t>
            </a:r>
            <a:r>
              <a:rPr lang="en-US" sz="2800" dirty="0"/>
              <a:t>Boys Champion, </a:t>
            </a:r>
            <a:r>
              <a:rPr lang="en-US" sz="2800" dirty="0" smtClean="0"/>
              <a:t>and 6A Girls 200m and 400m Champion were </a:t>
            </a:r>
            <a:r>
              <a:rPr lang="en-US" sz="2800" dirty="0"/>
              <a:t>STC Youth Team Members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Eleven (11) athletes qualified to compete at the 2017 USATF Junior Olympics</a:t>
            </a:r>
          </a:p>
          <a:p>
            <a:endParaRPr lang="en-US" sz="3200" dirty="0" smtClean="0"/>
          </a:p>
          <a:p>
            <a:pPr marL="114300" indent="0">
              <a:buNone/>
            </a:pPr>
            <a:endParaRPr lang="en-US" sz="3600" dirty="0"/>
          </a:p>
          <a:p>
            <a:pPr marL="114300" indent="0" algn="ctr">
              <a:buNone/>
            </a:pPr>
            <a:endParaRPr lang="en-US" sz="3600" dirty="0" smtClean="0"/>
          </a:p>
          <a:p>
            <a:pPr marL="114300" indent="0">
              <a:buNone/>
            </a:pPr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8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"/>
    </mc:Choice>
    <mc:Fallback xmlns="">
      <p:transition xmlns:p14="http://schemas.microsoft.com/office/powerpoint/2010/main" spd="slow" advTm="44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To The Future</a:t>
            </a:r>
            <a:r>
              <a:rPr lang="is-IS" dirty="0" smtClean="0">
                <a:latin typeface="Impact"/>
                <a:cs typeface="Impact"/>
              </a:rPr>
              <a:t>….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69" y="1417637"/>
            <a:ext cx="7791031" cy="527265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>
                <a:latin typeface="Arial"/>
                <a:cs typeface="Arial"/>
              </a:rPr>
              <a:t>Former athletes in the STC Youth Program have </a:t>
            </a:r>
            <a:r>
              <a:rPr lang="en-US" sz="2800" smtClean="0">
                <a:latin typeface="Arial"/>
                <a:cs typeface="Arial"/>
              </a:rPr>
              <a:t>earned scholarships </a:t>
            </a:r>
            <a:r>
              <a:rPr lang="en-US" sz="2800" dirty="0" smtClean="0">
                <a:latin typeface="Arial"/>
                <a:cs typeface="Arial"/>
              </a:rPr>
              <a:t>to compete at:</a:t>
            </a:r>
            <a:endParaRPr lang="en-US" sz="2800" dirty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Wichita State University</a:t>
            </a:r>
          </a:p>
          <a:p>
            <a:r>
              <a:rPr lang="en-US" sz="2800" dirty="0" smtClean="0">
                <a:latin typeface="Arial"/>
                <a:cs typeface="Arial"/>
              </a:rPr>
              <a:t>Kansas State University</a:t>
            </a:r>
          </a:p>
          <a:p>
            <a:r>
              <a:rPr lang="en-US" sz="2800" dirty="0" smtClean="0">
                <a:latin typeface="Arial"/>
                <a:cs typeface="Arial"/>
              </a:rPr>
              <a:t>Washburn University</a:t>
            </a:r>
          </a:p>
          <a:p>
            <a:r>
              <a:rPr lang="en-US" sz="2800" dirty="0" smtClean="0">
                <a:latin typeface="Arial"/>
                <a:cs typeface="Arial"/>
              </a:rPr>
              <a:t>Friends University</a:t>
            </a:r>
          </a:p>
          <a:p>
            <a:r>
              <a:rPr lang="en-US" sz="2800" dirty="0" smtClean="0">
                <a:latin typeface="Arial"/>
                <a:cs typeface="Arial"/>
              </a:rPr>
              <a:t>Missouri Southern University</a:t>
            </a:r>
          </a:p>
          <a:p>
            <a:r>
              <a:rPr lang="en-US" sz="2800" dirty="0" smtClean="0">
                <a:latin typeface="Arial"/>
                <a:cs typeface="Arial"/>
              </a:rPr>
              <a:t>Missouri S &amp; T University</a:t>
            </a:r>
          </a:p>
          <a:p>
            <a:r>
              <a:rPr lang="en-US" sz="2800" dirty="0" smtClean="0">
                <a:latin typeface="Arial"/>
                <a:cs typeface="Arial"/>
              </a:rPr>
              <a:t>Colorado School of the Mines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5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0"/>
    </mc:Choice>
    <mc:Fallback xmlns="">
      <p:transition xmlns:p14="http://schemas.microsoft.com/office/powerpoint/2010/main" spd="slow" advTm="44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Communication Methods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3040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Pre- or Post-Practice discussions</a:t>
            </a:r>
          </a:p>
          <a:p>
            <a:r>
              <a:rPr lang="en-US" sz="3200" dirty="0" smtClean="0">
                <a:latin typeface="Arial"/>
                <a:cs typeface="Arial"/>
              </a:rPr>
              <a:t>Periodic News letters sent via email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Website - </a:t>
            </a: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www.shockertrackclub.com</a:t>
            </a:r>
            <a:endParaRPr lang="en-US" sz="3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Facebook Pages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Twitter - @</a:t>
            </a: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STCYouthTeam</a:t>
            </a:r>
          </a:p>
          <a:p>
            <a:pPr marL="114300" indent="0">
              <a:buNone/>
            </a:pPr>
            <a:endParaRPr lang="en-US" sz="32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34" y="4737100"/>
            <a:ext cx="315722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3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USATF Youth Membership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44" y="1884865"/>
            <a:ext cx="8074588" cy="460044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 smtClean="0">
                <a:latin typeface="Arial"/>
                <a:cs typeface="Arial"/>
              </a:rPr>
              <a:t>Shocker Track Club is a Certified USATF Club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We STRONGLY recommend that Youth athletes purchase an annual USATF membership - $20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Parents/Guardians MUST purchase a USATF membership for their child if they wish for their child to participate in USATF championship-track meets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  <a:hlinkClick r:id="rId2"/>
              </a:rPr>
              <a:t>www.usatf.org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Club no. 28-4080</a:t>
            </a:r>
          </a:p>
          <a:p>
            <a:pPr marL="41148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88" y="124234"/>
            <a:ext cx="1206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1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3"/>
    </mc:Choice>
    <mc:Fallback xmlns="">
      <p:transition xmlns:p14="http://schemas.microsoft.com/office/powerpoint/2010/main" spd="slow" advTm="41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87474"/>
            <a:ext cx="7659687" cy="1168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Impact"/>
                <a:cs typeface="Impact"/>
              </a:rPr>
              <a:t>SHOCKER TRACK CLUB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Impact"/>
              <a:cs typeface="Impac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806" y="3040639"/>
            <a:ext cx="6135687" cy="600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Mission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21806" y="3760137"/>
            <a:ext cx="6588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Impact"/>
                <a:cs typeface="Impact"/>
              </a:rPr>
              <a:t>The Shocker Track </a:t>
            </a:r>
            <a:r>
              <a:rPr lang="en-US" sz="3600" dirty="0" smtClean="0">
                <a:latin typeface="Impact"/>
                <a:cs typeface="Impact"/>
              </a:rPr>
              <a:t>Club, Inc., </a:t>
            </a:r>
            <a:r>
              <a:rPr lang="en-US" sz="3600" dirty="0">
                <a:latin typeface="Impact"/>
                <a:cs typeface="Impact"/>
              </a:rPr>
              <a:t>(STC) is </a:t>
            </a:r>
            <a:r>
              <a:rPr lang="en-US" sz="3600" dirty="0" smtClean="0">
                <a:latin typeface="Impact"/>
                <a:cs typeface="Impact"/>
              </a:rPr>
              <a:t>a 501(C)(3) </a:t>
            </a:r>
            <a:r>
              <a:rPr lang="en-US" sz="3600" dirty="0">
                <a:latin typeface="Impact"/>
                <a:cs typeface="Impact"/>
              </a:rPr>
              <a:t>organization that helps support Wichita area Track and Field and Cross Country activities.</a:t>
            </a:r>
          </a:p>
        </p:txBody>
      </p:sp>
      <p:pic>
        <p:nvPicPr>
          <p:cNvPr id="6" name="Picture 5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2" y="300277"/>
            <a:ext cx="1253068" cy="13082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USATF Membership Benefits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175"/>
            <a:ext cx="7620000" cy="49289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10% discount in the USATF Online Store</a:t>
            </a:r>
          </a:p>
          <a:p>
            <a:r>
              <a:rPr lang="en-US" sz="2800" dirty="0" smtClean="0">
                <a:latin typeface="Arial"/>
                <a:cs typeface="Arial"/>
              </a:rPr>
              <a:t>Subscription </a:t>
            </a:r>
            <a:r>
              <a:rPr lang="en-US" sz="2800" dirty="0">
                <a:latin typeface="Arial"/>
                <a:cs typeface="Arial"/>
              </a:rPr>
              <a:t>to </a:t>
            </a:r>
            <a:r>
              <a:rPr lang="en-US" sz="2800" i="1" dirty="0">
                <a:latin typeface="Arial"/>
                <a:cs typeface="Arial"/>
              </a:rPr>
              <a:t>Fast Forward</a:t>
            </a:r>
            <a:r>
              <a:rPr lang="en-US" sz="2800" dirty="0">
                <a:latin typeface="Arial"/>
                <a:cs typeface="Arial"/>
              </a:rPr>
              <a:t> magazine</a:t>
            </a:r>
          </a:p>
          <a:p>
            <a:r>
              <a:rPr lang="en-US" sz="2800" dirty="0">
                <a:latin typeface="Arial"/>
                <a:cs typeface="Arial"/>
              </a:rPr>
              <a:t>E</a:t>
            </a:r>
            <a:r>
              <a:rPr lang="en-US" sz="2800" dirty="0" smtClean="0">
                <a:latin typeface="Arial"/>
                <a:cs typeface="Arial"/>
              </a:rPr>
              <a:t>xclusive members only news items</a:t>
            </a:r>
            <a:endParaRPr lang="en-US" sz="2800" dirty="0">
              <a:latin typeface="Arial"/>
              <a:cs typeface="Arial"/>
              <a:hlinkClick r:id="rId2"/>
            </a:endParaRPr>
          </a:p>
          <a:p>
            <a:r>
              <a:rPr lang="en-US" sz="2800" dirty="0">
                <a:latin typeface="Arial"/>
                <a:cs typeface="Arial"/>
              </a:rPr>
              <a:t>E</a:t>
            </a:r>
            <a:r>
              <a:rPr lang="en-US" sz="2800" dirty="0" smtClean="0">
                <a:latin typeface="Arial"/>
                <a:cs typeface="Arial"/>
              </a:rPr>
              <a:t>xclusive members-only contests</a:t>
            </a:r>
          </a:p>
          <a:p>
            <a:r>
              <a:rPr lang="en-US" sz="2800" dirty="0">
                <a:latin typeface="Arial"/>
                <a:cs typeface="Arial"/>
              </a:rPr>
              <a:t>Sports accident </a:t>
            </a:r>
            <a:r>
              <a:rPr lang="en-US" sz="2800" dirty="0" smtClean="0">
                <a:latin typeface="Arial"/>
                <a:cs typeface="Arial"/>
              </a:rPr>
              <a:t>insurance - </a:t>
            </a:r>
            <a:r>
              <a:rPr lang="en-US" sz="2600" dirty="0" smtClean="0">
                <a:latin typeface="Arial"/>
                <a:cs typeface="Arial"/>
              </a:rPr>
              <a:t>Secondary coverage</a:t>
            </a:r>
          </a:p>
          <a:p>
            <a:r>
              <a:rPr lang="en-US" sz="2800" dirty="0" smtClean="0">
                <a:latin typeface="Arial"/>
                <a:cs typeface="Arial"/>
              </a:rPr>
              <a:t>Special shopping discounts and offers </a:t>
            </a:r>
          </a:p>
          <a:p>
            <a:r>
              <a:rPr lang="en-US" sz="2800" dirty="0" smtClean="0">
                <a:latin typeface="Arial"/>
                <a:cs typeface="Arial"/>
              </a:rPr>
              <a:t>Discount tickets to USATF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88" y="0"/>
            <a:ext cx="1206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1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"/>
    </mc:Choice>
    <mc:Fallback xmlns="">
      <p:transition xmlns:p14="http://schemas.microsoft.com/office/powerpoint/2010/main" spd="slow" advTm="43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Questions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8955" y="3278041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9222" y="2967335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450" y="2963186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2716" y="4386036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8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"/>
    </mc:Choice>
    <mc:Fallback xmlns="">
      <p:transition xmlns:p14="http://schemas.microsoft.com/office/powerpoint/2010/main" spd="slow" advTm="38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Shocker Track Club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88712"/>
            <a:ext cx="6461760" cy="160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Impact"/>
                <a:cs typeface="Impact"/>
              </a:rPr>
              <a:t>USA Track &amp; Field Affiliation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/>
                <a:cs typeface="Arial"/>
              </a:rPr>
              <a:t>Missouri </a:t>
            </a: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Valley </a:t>
            </a:r>
            <a:r>
              <a:rPr lang="en-US" sz="2600" dirty="0" smtClean="0">
                <a:solidFill>
                  <a:schemeClr val="tx1"/>
                </a:solidFill>
                <a:latin typeface="Arial"/>
                <a:cs typeface="Arial"/>
              </a:rPr>
              <a:t>Association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Arial"/>
                <a:cs typeface="Arial"/>
              </a:rPr>
              <a:t>Club </a:t>
            </a:r>
            <a:r>
              <a:rPr lang="en-US" sz="2600" dirty="0">
                <a:solidFill>
                  <a:schemeClr val="tx1"/>
                </a:solidFill>
                <a:latin typeface="Arial"/>
                <a:cs typeface="Arial"/>
              </a:rPr>
              <a:t>No. 28-4080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3200" dirty="0">
              <a:latin typeface="Impact"/>
              <a:cs typeface="Impac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" y="413067"/>
            <a:ext cx="2886075" cy="265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01" y="878748"/>
            <a:ext cx="1206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9"/>
    </mc:Choice>
    <mc:Fallback xmlns="">
      <p:transition xmlns:p14="http://schemas.microsoft.com/office/powerpoint/2010/main" spd="slow" advTm="47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History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7620000" cy="5155059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/>
                <a:cs typeface="Arial"/>
              </a:rPr>
              <a:t>Wichita State University Track and Field Director, Steve Rainbolt, and Assistant Head Track Coach, John Wise developed the Shocker Track Club concept in 2010.  Longtime </a:t>
            </a:r>
            <a:r>
              <a:rPr lang="en-US" dirty="0" smtClean="0">
                <a:latin typeface="Arial"/>
                <a:cs typeface="Arial"/>
              </a:rPr>
              <a:t>Wichita State and USATF </a:t>
            </a:r>
            <a:r>
              <a:rPr lang="en-US" dirty="0">
                <a:latin typeface="Arial"/>
                <a:cs typeface="Arial"/>
              </a:rPr>
              <a:t>official Darren Muci was approached about leading an initiative to form a track club that would: </a:t>
            </a:r>
          </a:p>
          <a:p>
            <a:pPr marL="11430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(1</a:t>
            </a:r>
            <a:r>
              <a:rPr lang="en-US" dirty="0" smtClean="0">
                <a:latin typeface="Arial"/>
                <a:cs typeface="Arial"/>
              </a:rPr>
              <a:t>)	Provide </a:t>
            </a:r>
            <a:r>
              <a:rPr lang="en-US" dirty="0">
                <a:latin typeface="Arial"/>
                <a:cs typeface="Arial"/>
              </a:rPr>
              <a:t>USATF </a:t>
            </a:r>
            <a:r>
              <a:rPr lang="en-US" dirty="0" smtClean="0">
                <a:latin typeface="Arial"/>
                <a:cs typeface="Arial"/>
              </a:rPr>
              <a:t>meet planning, and certified </a:t>
            </a:r>
            <a:r>
              <a:rPr lang="en-US" dirty="0">
                <a:latin typeface="Arial"/>
                <a:cs typeface="Arial"/>
              </a:rPr>
              <a:t>officials and </a:t>
            </a:r>
            <a:r>
              <a:rPr lang="en-US" dirty="0" smtClean="0">
                <a:latin typeface="Arial"/>
                <a:cs typeface="Arial"/>
              </a:rPr>
              <a:t>volunteers, </a:t>
            </a:r>
            <a:r>
              <a:rPr lang="en-US" dirty="0">
                <a:latin typeface="Arial"/>
                <a:cs typeface="Arial"/>
              </a:rPr>
              <a:t>for Wichita State University Track &amp;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Field and Cross Country meets,</a:t>
            </a:r>
          </a:p>
          <a:p>
            <a:pPr marL="11430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(2</a:t>
            </a:r>
            <a:r>
              <a:rPr lang="en-US" dirty="0" smtClean="0">
                <a:latin typeface="Arial"/>
                <a:cs typeface="Arial"/>
              </a:rPr>
              <a:t>)	Help </a:t>
            </a:r>
            <a:r>
              <a:rPr lang="en-US" dirty="0">
                <a:latin typeface="Arial"/>
                <a:cs typeface="Arial"/>
              </a:rPr>
              <a:t>raise funds to support local track and field initiatives, and,</a:t>
            </a:r>
          </a:p>
          <a:p>
            <a:pPr marL="11430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(3</a:t>
            </a:r>
            <a:r>
              <a:rPr lang="en-US" dirty="0" smtClean="0">
                <a:latin typeface="Arial"/>
                <a:cs typeface="Arial"/>
              </a:rPr>
              <a:t>)	Help </a:t>
            </a:r>
            <a:r>
              <a:rPr lang="en-US" dirty="0">
                <a:latin typeface="Arial"/>
                <a:cs typeface="Arial"/>
              </a:rPr>
              <a:t>develop and support Elite, </a:t>
            </a:r>
            <a:r>
              <a:rPr lang="en-US" dirty="0" smtClean="0">
                <a:latin typeface="Arial"/>
                <a:cs typeface="Arial"/>
              </a:rPr>
              <a:t>Masters, Open</a:t>
            </a:r>
            <a:r>
              <a:rPr lang="en-US" dirty="0">
                <a:latin typeface="Arial"/>
                <a:cs typeface="Arial"/>
              </a:rPr>
              <a:t>, and Youth track teams.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6" y="173439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4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4266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What STC Does </a:t>
            </a:r>
            <a:r>
              <a:rPr lang="is-IS" dirty="0" smtClean="0">
                <a:latin typeface="Impact"/>
                <a:cs typeface="Impact"/>
              </a:rPr>
              <a:t>…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6" y="173439"/>
            <a:ext cx="1185333" cy="1062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36133"/>
            <a:ext cx="7833478" cy="541458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Provide Certified USATF Officials and Meet Volunteers for Wichita State Track and Field meets</a:t>
            </a:r>
          </a:p>
          <a:p>
            <a:r>
              <a:rPr lang="en-US" sz="2800" dirty="0" smtClean="0"/>
              <a:t>Promote and Fundraise for Wichita State Track </a:t>
            </a:r>
            <a:r>
              <a:rPr lang="en-US" sz="2800" dirty="0"/>
              <a:t>&amp;</a:t>
            </a:r>
            <a:r>
              <a:rPr lang="en-US" sz="2800" dirty="0" smtClean="0"/>
              <a:t>Field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Support –</a:t>
            </a:r>
          </a:p>
          <a:p>
            <a:pPr lvl="1"/>
            <a:r>
              <a:rPr lang="en-US" sz="2600" b="1" dirty="0" smtClean="0">
                <a:solidFill>
                  <a:srgbClr val="0000FF"/>
                </a:solidFill>
              </a:rPr>
              <a:t>Elite Team</a:t>
            </a:r>
          </a:p>
          <a:p>
            <a:pPr lvl="1"/>
            <a:r>
              <a:rPr lang="en-US" sz="2600" b="1" dirty="0" smtClean="0">
                <a:solidFill>
                  <a:srgbClr val="0000FF"/>
                </a:solidFill>
              </a:rPr>
              <a:t>Open Team</a:t>
            </a:r>
          </a:p>
          <a:p>
            <a:pPr lvl="1"/>
            <a:r>
              <a:rPr lang="en-US" sz="2600" b="1" dirty="0" smtClean="0">
                <a:solidFill>
                  <a:srgbClr val="0000FF"/>
                </a:solidFill>
              </a:rPr>
              <a:t>Road Racing Team</a:t>
            </a:r>
          </a:p>
          <a:p>
            <a:pPr lvl="1"/>
            <a:r>
              <a:rPr lang="en-US" sz="2600" b="1" dirty="0" smtClean="0">
                <a:solidFill>
                  <a:srgbClr val="0000FF"/>
                </a:solidFill>
              </a:rPr>
              <a:t>Masters Team</a:t>
            </a:r>
          </a:p>
          <a:p>
            <a:pPr lvl="1"/>
            <a:r>
              <a:rPr lang="en-US" sz="2600" b="1" dirty="0" smtClean="0">
                <a:solidFill>
                  <a:srgbClr val="0000FF"/>
                </a:solidFill>
              </a:rPr>
              <a:t>Youth Team</a:t>
            </a:r>
          </a:p>
          <a:p>
            <a:r>
              <a:rPr lang="en-US" sz="2800" dirty="0" smtClean="0"/>
              <a:t>Plan and Facilitate 3-5 annual Track &amp; Field meets</a:t>
            </a:r>
          </a:p>
          <a:p>
            <a:r>
              <a:rPr lang="en-US" sz="2800" dirty="0" smtClean="0"/>
              <a:t>Facilitate </a:t>
            </a:r>
            <a:r>
              <a:rPr lang="en-US" sz="2800" dirty="0" smtClean="0"/>
              <a:t>an </a:t>
            </a:r>
            <a:r>
              <a:rPr lang="en-US" sz="2800" dirty="0" smtClean="0"/>
              <a:t>Athlete Recruiting Combine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28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4266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STC Organizational Structure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599044"/>
              </p:ext>
            </p:extLst>
          </p:nvPr>
        </p:nvGraphicFramePr>
        <p:xfrm>
          <a:off x="299876" y="1236133"/>
          <a:ext cx="7945374" cy="534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6" y="173439"/>
            <a:ext cx="1185333" cy="1062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3553" y="2121045"/>
            <a:ext cx="325517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Founded in 2011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501(C)(3) in 2013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Supports WSU Track &amp; Field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Officials &amp; Volunteers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Athletics Teams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Elite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Masters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Open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Youth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Impact"/>
                <a:cs typeface="Impact"/>
              </a:rPr>
              <a:t>Road Racing</a:t>
            </a:r>
            <a:endParaRPr lang="en-US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284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40"/>
            <a:ext cx="7620000" cy="889564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STC Board of Directors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169" y="1036073"/>
            <a:ext cx="4211219" cy="51911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Impact"/>
                <a:cs typeface="Impact"/>
              </a:rPr>
              <a:t>Board Officers &amp; Chairs</a:t>
            </a:r>
            <a:endParaRPr lang="en-US" sz="2800" dirty="0"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" y="1562843"/>
            <a:ext cx="4623049" cy="529515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Impact"/>
                <a:cs typeface="Impact"/>
              </a:rPr>
              <a:t>Darren Muci, </a:t>
            </a:r>
            <a:r>
              <a:rPr lang="en-US" sz="2000" dirty="0" smtClean="0">
                <a:solidFill>
                  <a:srgbClr val="808080"/>
                </a:solidFill>
                <a:latin typeface="Impact"/>
                <a:cs typeface="Impact"/>
              </a:rPr>
              <a:t>President</a:t>
            </a:r>
          </a:p>
          <a:p>
            <a:r>
              <a:rPr lang="en-US" sz="2000" dirty="0" smtClean="0">
                <a:latin typeface="Impact"/>
                <a:cs typeface="Impact"/>
              </a:rPr>
              <a:t>Chris Ellis, </a:t>
            </a:r>
            <a:r>
              <a:rPr lang="en-US" sz="2000" dirty="0" smtClean="0">
                <a:solidFill>
                  <a:srgbClr val="808080"/>
                </a:solidFill>
                <a:latin typeface="Impact"/>
                <a:cs typeface="Impact"/>
              </a:rPr>
              <a:t>Vice President</a:t>
            </a:r>
          </a:p>
          <a:p>
            <a:r>
              <a:rPr lang="en-US" sz="2000" dirty="0" smtClean="0">
                <a:latin typeface="Impact"/>
                <a:cs typeface="Impact"/>
              </a:rPr>
              <a:t>Larry Staton, 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Secretary</a:t>
            </a:r>
          </a:p>
          <a:p>
            <a:r>
              <a:rPr lang="en-US" sz="2000" dirty="0" smtClean="0">
                <a:latin typeface="Impact"/>
                <a:cs typeface="Impact"/>
              </a:rPr>
              <a:t>Chad Green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, 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Treasurer</a:t>
            </a:r>
            <a:endParaRPr lang="en-US" sz="2000" dirty="0" smtClean="0">
              <a:solidFill>
                <a:srgbClr val="7F7F7F"/>
              </a:solidFill>
              <a:latin typeface="Impact"/>
              <a:cs typeface="Impact"/>
            </a:endParaRPr>
          </a:p>
          <a:p>
            <a:r>
              <a:rPr lang="en-US" sz="2000" dirty="0" smtClean="0">
                <a:latin typeface="Impact"/>
                <a:cs typeface="Impact"/>
              </a:rPr>
              <a:t>Steve Rainbolt</a:t>
            </a:r>
            <a:r>
              <a:rPr lang="en-US" sz="2000" dirty="0" smtClean="0">
                <a:solidFill>
                  <a:schemeClr val="accent1"/>
                </a:solidFill>
                <a:latin typeface="Impact"/>
                <a:cs typeface="Impact"/>
              </a:rPr>
              <a:t>, </a:t>
            </a:r>
            <a:r>
              <a:rPr lang="en-US" sz="2000" dirty="0" smtClean="0">
                <a:solidFill>
                  <a:srgbClr val="808080"/>
                </a:solidFill>
                <a:latin typeface="Impact"/>
                <a:cs typeface="Impact"/>
              </a:rPr>
              <a:t>WSU Head Coach</a:t>
            </a:r>
          </a:p>
          <a:p>
            <a:r>
              <a:rPr lang="en-US" sz="2000" dirty="0" smtClean="0">
                <a:latin typeface="Impact"/>
                <a:cs typeface="Impact"/>
              </a:rPr>
              <a:t>John Wise, </a:t>
            </a:r>
            <a:r>
              <a:rPr lang="en-US" sz="2000" dirty="0" smtClean="0">
                <a:solidFill>
                  <a:srgbClr val="808080"/>
                </a:solidFill>
                <a:latin typeface="Impact"/>
                <a:cs typeface="Impact"/>
              </a:rPr>
              <a:t>WSU Asst Head Coach and Elite Team Director</a:t>
            </a:r>
          </a:p>
          <a:p>
            <a:r>
              <a:rPr lang="en-US" sz="2000" dirty="0" smtClean="0">
                <a:latin typeface="Impact"/>
                <a:cs typeface="Impact"/>
              </a:rPr>
              <a:t>Larry Staton, 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Masters Team</a:t>
            </a:r>
            <a:endParaRPr lang="en-US" sz="2000" dirty="0">
              <a:solidFill>
                <a:srgbClr val="7F7F7F"/>
              </a:solidFill>
              <a:latin typeface="Impact"/>
              <a:cs typeface="Impact"/>
            </a:endParaRPr>
          </a:p>
          <a:p>
            <a:r>
              <a:rPr lang="en-US" sz="2000" dirty="0" smtClean="0">
                <a:latin typeface="Impact"/>
                <a:cs typeface="Impact"/>
              </a:rPr>
              <a:t>Dylan </a:t>
            </a:r>
            <a:r>
              <a:rPr lang="en-US" sz="2000" dirty="0">
                <a:latin typeface="Impact"/>
                <a:cs typeface="Impact"/>
              </a:rPr>
              <a:t>Hartnett, 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Open Team</a:t>
            </a:r>
          </a:p>
          <a:p>
            <a:r>
              <a:rPr lang="en-US" sz="2000" dirty="0" smtClean="0">
                <a:latin typeface="Impact"/>
                <a:cs typeface="Impact"/>
              </a:rPr>
              <a:t>Stephanie Knab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, Youth Team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mpact"/>
                <a:cs typeface="Impact"/>
              </a:rPr>
              <a:t>Curt Rierson, 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Road Racing Team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Impact"/>
                <a:cs typeface="Impact"/>
              </a:rPr>
              <a:t>Emily Green Maier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, Road Racing 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Team</a:t>
            </a:r>
          </a:p>
          <a:p>
            <a:r>
              <a:rPr lang="en-US" sz="2000" dirty="0" smtClean="0">
                <a:latin typeface="Impact"/>
                <a:cs typeface="Impact"/>
              </a:rPr>
              <a:t>Rob Garcia, </a:t>
            </a:r>
            <a:r>
              <a:rPr lang="en-US" sz="2000" dirty="0" smtClean="0">
                <a:solidFill>
                  <a:srgbClr val="7F7F7F"/>
                </a:solidFill>
                <a:latin typeface="Impact"/>
                <a:cs typeface="Impact"/>
              </a:rPr>
              <a:t>Officials</a:t>
            </a:r>
            <a:endParaRPr lang="en-US" sz="2000" dirty="0" smtClean="0">
              <a:solidFill>
                <a:srgbClr val="7F7F7F"/>
              </a:solidFill>
              <a:latin typeface="Impact"/>
              <a:cs typeface="Impact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448" y="1063003"/>
            <a:ext cx="3911351" cy="4998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latin typeface="Impact"/>
                <a:cs typeface="Impact"/>
              </a:rPr>
              <a:t>Board Members</a:t>
            </a:r>
            <a:endParaRPr lang="en-US" sz="2800" dirty="0">
              <a:latin typeface="Impact"/>
              <a:cs typeface="Impac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2844"/>
            <a:ext cx="4041775" cy="5295156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Impact"/>
                <a:cs typeface="Impact"/>
              </a:rPr>
              <a:t>Anita Curtis</a:t>
            </a:r>
          </a:p>
          <a:p>
            <a:r>
              <a:rPr lang="en-US" sz="2600" dirty="0">
                <a:latin typeface="Impact"/>
                <a:cs typeface="Impact"/>
              </a:rPr>
              <a:t>Cole Davis</a:t>
            </a:r>
          </a:p>
          <a:p>
            <a:r>
              <a:rPr lang="en-US" sz="2600" dirty="0">
                <a:latin typeface="Impact"/>
                <a:cs typeface="Impact"/>
              </a:rPr>
              <a:t>Vic Everett</a:t>
            </a:r>
          </a:p>
          <a:p>
            <a:r>
              <a:rPr lang="en-US" sz="2600" dirty="0">
                <a:latin typeface="Impact"/>
                <a:cs typeface="Impact"/>
              </a:rPr>
              <a:t>Ron Ewy</a:t>
            </a:r>
          </a:p>
          <a:p>
            <a:r>
              <a:rPr lang="en-US" sz="2600" dirty="0">
                <a:latin typeface="Impact"/>
                <a:cs typeface="Impact"/>
              </a:rPr>
              <a:t>Denis </a:t>
            </a:r>
            <a:r>
              <a:rPr lang="en-US" sz="2600" dirty="0" smtClean="0">
                <a:latin typeface="Impact"/>
                <a:cs typeface="Impact"/>
              </a:rPr>
              <a:t>Fraizer</a:t>
            </a:r>
            <a:endParaRPr lang="en-US" sz="2600" dirty="0">
              <a:latin typeface="Impact"/>
              <a:cs typeface="Impact"/>
            </a:endParaRPr>
          </a:p>
          <a:p>
            <a:r>
              <a:rPr lang="en-US" sz="2600" dirty="0">
                <a:latin typeface="Impact"/>
                <a:cs typeface="Impact"/>
              </a:rPr>
              <a:t>Curtis Hernandez</a:t>
            </a:r>
          </a:p>
          <a:p>
            <a:r>
              <a:rPr lang="en-US" sz="2600" dirty="0">
                <a:latin typeface="Impact"/>
                <a:cs typeface="Impact"/>
              </a:rPr>
              <a:t>Amber </a:t>
            </a:r>
            <a:r>
              <a:rPr lang="en-US" sz="2600" dirty="0" smtClean="0">
                <a:latin typeface="Impact"/>
                <a:cs typeface="Impact"/>
              </a:rPr>
              <a:t>Hetzendorf</a:t>
            </a:r>
          </a:p>
          <a:p>
            <a:r>
              <a:rPr lang="en-US" sz="2600" dirty="0" smtClean="0">
                <a:latin typeface="Impact"/>
                <a:cs typeface="Impact"/>
              </a:rPr>
              <a:t>Mike Holladay</a:t>
            </a:r>
            <a:endParaRPr lang="en-US" sz="2600" dirty="0">
              <a:latin typeface="Impact"/>
              <a:cs typeface="Impact"/>
            </a:endParaRPr>
          </a:p>
          <a:p>
            <a:r>
              <a:rPr lang="en-US" sz="2600" dirty="0">
                <a:latin typeface="Impact"/>
                <a:cs typeface="Impact"/>
              </a:rPr>
              <a:t>J Means</a:t>
            </a:r>
          </a:p>
          <a:p>
            <a:r>
              <a:rPr lang="en-US" sz="2600" dirty="0">
                <a:latin typeface="Impact"/>
                <a:cs typeface="Impact"/>
              </a:rPr>
              <a:t>Mark Schwarm</a:t>
            </a:r>
          </a:p>
          <a:p>
            <a:pPr marL="114300" indent="0">
              <a:buNone/>
            </a:pPr>
            <a:r>
              <a:rPr lang="en-US" sz="2600" dirty="0" smtClean="0">
                <a:latin typeface="Impact"/>
                <a:cs typeface="Impact"/>
              </a:rPr>
              <a:t>Ex Officio Members -</a:t>
            </a:r>
          </a:p>
          <a:p>
            <a:r>
              <a:rPr lang="en-US" sz="2600" dirty="0" smtClean="0">
                <a:latin typeface="Impact"/>
                <a:cs typeface="Impact"/>
              </a:rPr>
              <a:t>Chandra Andrews</a:t>
            </a:r>
          </a:p>
          <a:p>
            <a:r>
              <a:rPr lang="en-US" sz="2600" dirty="0" smtClean="0">
                <a:latin typeface="Impact"/>
                <a:cs typeface="Impact"/>
              </a:rPr>
              <a:t>Bill Faflick</a:t>
            </a:r>
          </a:p>
          <a:p>
            <a:r>
              <a:rPr lang="en-US" sz="2600" dirty="0" smtClean="0">
                <a:latin typeface="Impact"/>
                <a:cs typeface="Impact"/>
              </a:rPr>
              <a:t>Patric Jackson</a:t>
            </a:r>
          </a:p>
          <a:p>
            <a:r>
              <a:rPr lang="en-US" sz="2600" dirty="0" smtClean="0">
                <a:latin typeface="Impact"/>
                <a:cs typeface="Impact"/>
              </a:rPr>
              <a:t>Gilda Muci</a:t>
            </a:r>
            <a:endParaRPr lang="en-US" sz="2600" dirty="0">
              <a:latin typeface="Impact"/>
              <a:cs typeface="Impact"/>
            </a:endParaRPr>
          </a:p>
          <a:p>
            <a:r>
              <a:rPr lang="en-US" sz="2600" dirty="0" smtClean="0">
                <a:latin typeface="Impact"/>
                <a:cs typeface="Impact"/>
              </a:rPr>
              <a:t>Ryan Patton</a:t>
            </a:r>
          </a:p>
          <a:p>
            <a:r>
              <a:rPr lang="en-US" sz="2600" dirty="0" smtClean="0">
                <a:latin typeface="Impact"/>
                <a:cs typeface="Impact"/>
              </a:rPr>
              <a:t>Shamoya Pruitt</a:t>
            </a:r>
          </a:p>
        </p:txBody>
      </p:sp>
      <p:pic>
        <p:nvPicPr>
          <p:cNvPr id="7" name="Picture 6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6" y="173439"/>
            <a:ext cx="1185333" cy="10626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Follow STC …</a:t>
            </a:r>
            <a:endParaRPr lang="en-US" sz="48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5"/>
            <a:ext cx="7620000" cy="5495136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3000" dirty="0" smtClean="0">
                <a:solidFill>
                  <a:srgbClr val="000000"/>
                </a:solidFill>
                <a:latin typeface="Impact"/>
                <a:cs typeface="Impact"/>
                <a:hlinkClick r:id="rId2"/>
              </a:rPr>
              <a:t>www.shockertrackclub.com</a:t>
            </a:r>
            <a:endParaRPr lang="en-US" sz="3000" dirty="0" smtClean="0">
              <a:solidFill>
                <a:srgbClr val="000000"/>
              </a:solidFill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dirty="0"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dirty="0" smtClean="0"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sz="2800" dirty="0" smtClean="0"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sz="2800" dirty="0" smtClean="0"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sz="2800" dirty="0">
              <a:latin typeface="Impact"/>
              <a:cs typeface="Impact"/>
            </a:endParaRPr>
          </a:p>
          <a:p>
            <a:pPr marL="118872" indent="0" algn="ctr">
              <a:buNone/>
            </a:pPr>
            <a:endParaRPr lang="en-US" sz="2800" dirty="0">
              <a:latin typeface="Impact"/>
              <a:cs typeface="Impact"/>
            </a:endParaRPr>
          </a:p>
          <a:p>
            <a:pPr marL="118872" indent="0" algn="ctr">
              <a:buNone/>
            </a:pPr>
            <a:r>
              <a:rPr lang="en-US" sz="2000" dirty="0" smtClean="0">
                <a:latin typeface="Impact"/>
                <a:cs typeface="Impact"/>
              </a:rPr>
              <a:t>Facebook – Shocker Track Club</a:t>
            </a:r>
          </a:p>
          <a:p>
            <a:pPr marL="118872" indent="0" algn="ctr">
              <a:buNone/>
            </a:pPr>
            <a:r>
              <a:rPr lang="en-US" sz="2000" dirty="0">
                <a:latin typeface="Impact"/>
                <a:cs typeface="Impact"/>
              </a:rPr>
              <a:t>Twitter - @ShockerTC</a:t>
            </a:r>
          </a:p>
          <a:p>
            <a:pPr marL="118872" indent="0" algn="ctr">
              <a:buNone/>
            </a:pPr>
            <a:r>
              <a:rPr lang="en-US" sz="2000" dirty="0" smtClean="0">
                <a:solidFill>
                  <a:srgbClr val="0000FF"/>
                </a:solidFill>
                <a:latin typeface="Impact"/>
                <a:cs typeface="Impact"/>
              </a:rPr>
              <a:t>Facebook – Youth Team</a:t>
            </a:r>
          </a:p>
          <a:p>
            <a:pPr marL="118872" indent="0" algn="ctr">
              <a:buNone/>
            </a:pPr>
            <a:r>
              <a:rPr lang="en-US" sz="2000" dirty="0" smtClean="0">
                <a:solidFill>
                  <a:srgbClr val="0000FF"/>
                </a:solidFill>
                <a:latin typeface="Impact"/>
                <a:cs typeface="Impact"/>
              </a:rPr>
              <a:t>Twitter - @STCYouthTeam</a:t>
            </a:r>
          </a:p>
          <a:p>
            <a:pPr marL="118872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Impact"/>
                <a:cs typeface="Impact"/>
              </a:rPr>
              <a:t>Twitter - @STCRoadRacing</a:t>
            </a:r>
            <a:endParaRPr lang="en-US" sz="20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9" y="5011208"/>
            <a:ext cx="1199303" cy="12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32" y="5011208"/>
            <a:ext cx="1126067" cy="12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96" y="2219792"/>
            <a:ext cx="3694458" cy="2309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344" y="2219792"/>
            <a:ext cx="3843855" cy="24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Questions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8955" y="3278041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9222" y="2967335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2450" y="2963186"/>
            <a:ext cx="4149453" cy="1569660"/>
          </a:xfrm>
          <a:prstGeom prst="rect">
            <a:avLst/>
          </a:prstGeom>
          <a:noFill/>
          <a:effectLst>
            <a:glow rad="101600">
              <a:srgbClr val="FFFF00">
                <a:alpha val="75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2716" y="4386036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1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Youth Team – Overview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417638"/>
            <a:ext cx="8003611" cy="525072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latin typeface="Arial"/>
                <a:cs typeface="Arial"/>
              </a:rPr>
              <a:t>Coaching in every event in Track &amp; Field</a:t>
            </a:r>
          </a:p>
          <a:p>
            <a:endParaRPr lang="en-US" sz="7400" b="1" dirty="0" smtClean="0">
              <a:latin typeface="Arial"/>
              <a:cs typeface="Arial"/>
            </a:endParaRPr>
          </a:p>
          <a:p>
            <a:r>
              <a:rPr lang="en-US" sz="9600" b="1" dirty="0" smtClean="0">
                <a:latin typeface="Arial"/>
                <a:cs typeface="Arial"/>
              </a:rPr>
              <a:t>Coaching for Ages 5 through 19</a:t>
            </a:r>
          </a:p>
          <a:p>
            <a:endParaRPr lang="en-US" sz="7400" b="1" dirty="0" smtClean="0">
              <a:latin typeface="Arial"/>
              <a:cs typeface="Arial"/>
            </a:endParaRPr>
          </a:p>
          <a:p>
            <a:r>
              <a:rPr lang="en-US" sz="9600" b="1" dirty="0" smtClean="0">
                <a:latin typeface="Arial"/>
                <a:cs typeface="Arial"/>
              </a:rPr>
              <a:t>Practices at Wichita State University’s Cessna Stadium or on campus</a:t>
            </a:r>
          </a:p>
          <a:p>
            <a:endParaRPr lang="en-US" sz="7400" b="1" dirty="0" smtClean="0">
              <a:latin typeface="Arial"/>
              <a:cs typeface="Arial"/>
            </a:endParaRPr>
          </a:p>
          <a:p>
            <a:r>
              <a:rPr lang="en-US" sz="9600" b="1" dirty="0" smtClean="0">
                <a:latin typeface="Arial"/>
                <a:cs typeface="Arial"/>
              </a:rPr>
              <a:t>Nearly all Coaches have NCAA Division 1, 2, and NAIA Competition experience</a:t>
            </a:r>
          </a:p>
          <a:p>
            <a:endParaRPr lang="en-US" sz="7400" b="1" dirty="0" smtClean="0">
              <a:latin typeface="Arial"/>
              <a:cs typeface="Arial"/>
            </a:endParaRPr>
          </a:p>
          <a:p>
            <a:r>
              <a:rPr lang="en-US" sz="9600" b="1" dirty="0" smtClean="0">
                <a:latin typeface="Arial"/>
                <a:cs typeface="Arial"/>
              </a:rPr>
              <a:t>Coaching strategies based upon Wichita State University and Friends University philosophies</a:t>
            </a:r>
          </a:p>
          <a:p>
            <a:endParaRPr lang="en-US" sz="7400" b="1" dirty="0">
              <a:latin typeface="Arial"/>
              <a:cs typeface="Arial"/>
            </a:endParaRPr>
          </a:p>
          <a:p>
            <a:r>
              <a:rPr lang="en-US" sz="9600" b="1" dirty="0" smtClean="0">
                <a:latin typeface="Arial"/>
                <a:cs typeface="Arial"/>
              </a:rPr>
              <a:t>Strong connections to Wichita State University and Friends University Track and Field Coach staffs</a:t>
            </a:r>
          </a:p>
          <a:p>
            <a:endParaRPr lang="en-US" sz="3200" b="1" dirty="0" smtClean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US" sz="2800" b="1" dirty="0" smtClean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US" sz="2800" b="1" dirty="0" smtClean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r>
              <a:rPr lang="en-US" sz="2300" dirty="0">
                <a:latin typeface="Arial"/>
                <a:cs typeface="Arial"/>
              </a:rPr>
              <a:t> 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8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8"/>
    </mc:Choice>
    <mc:Fallback xmlns="">
      <p:transition xmlns:p14="http://schemas.microsoft.com/office/powerpoint/2010/main" spd="slow" advTm="41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Youth Team – Mission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544498"/>
            <a:ext cx="8003611" cy="5023139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endParaRPr lang="en-US" sz="4100" b="1" dirty="0" smtClean="0">
              <a:latin typeface="Arial"/>
              <a:cs typeface="Arial"/>
            </a:endParaRPr>
          </a:p>
          <a:p>
            <a:pPr marL="114300" indent="0" algn="ctr">
              <a:buNone/>
            </a:pPr>
            <a:r>
              <a:rPr lang="en-US" sz="4100" b="1" dirty="0" smtClean="0">
                <a:latin typeface="Arial"/>
                <a:cs typeface="Arial"/>
              </a:rPr>
              <a:t>Provide </a:t>
            </a:r>
            <a:r>
              <a:rPr lang="en-US" sz="4100" b="1" dirty="0">
                <a:latin typeface="Arial"/>
                <a:cs typeface="Arial"/>
              </a:rPr>
              <a:t>opportunities for youth to compete in track and field from an introductory level, to high-level competition, under the framework of USATF guidelines</a:t>
            </a:r>
            <a:r>
              <a:rPr lang="en-US" sz="4100" b="1" dirty="0" smtClean="0">
                <a:latin typeface="Arial"/>
                <a:cs typeface="Arial"/>
              </a:rPr>
              <a:t>.</a:t>
            </a:r>
          </a:p>
          <a:p>
            <a:pPr marL="114300" indent="0" algn="ctr">
              <a:buNone/>
            </a:pPr>
            <a:endParaRPr lang="en-US" sz="2800" b="1" dirty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US" sz="2800" b="1" dirty="0" smtClean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US" sz="2800" b="1" dirty="0" smtClean="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US" sz="2800" dirty="0">
              <a:latin typeface="Arial"/>
              <a:cs typeface="Arial"/>
            </a:endParaRPr>
          </a:p>
          <a:p>
            <a:r>
              <a:rPr lang="en-US" sz="2300" dirty="0">
                <a:latin typeface="Arial"/>
                <a:cs typeface="Arial"/>
              </a:rPr>
              <a:t> 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8"/>
    </mc:Choice>
    <mc:Fallback xmlns="">
      <p:transition xmlns:p14="http://schemas.microsoft.com/office/powerpoint/2010/main" spd="slow" advTm="41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Impact"/>
                <a:cs typeface="Impact"/>
              </a:rPr>
              <a:t>Outdoor  Team Leadership </a:t>
            </a:r>
            <a:endParaRPr lang="en-US" sz="40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3" y="1417637"/>
            <a:ext cx="7980258" cy="5033963"/>
          </a:xfrm>
        </p:spPr>
        <p:txBody>
          <a:bodyPr>
            <a:normAutofit/>
          </a:bodyPr>
          <a:lstStyle/>
          <a:p>
            <a:pPr marL="61913" lvl="1" indent="-12700"/>
            <a:r>
              <a:rPr lang="en-US" sz="3000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Stephanie Knab, Youth Team Director</a:t>
            </a:r>
          </a:p>
          <a:p>
            <a:pPr marL="427673" lvl="2" indent="-12700"/>
            <a:r>
              <a:rPr lang="en-US" sz="2800" dirty="0" smtClean="0">
                <a:latin typeface="Arial"/>
                <a:cs typeface="Arial"/>
                <a:hlinkClick r:id="rId2"/>
              </a:rPr>
              <a:t>youth@shockertrackclub.com</a:t>
            </a:r>
            <a:endParaRPr lang="en-US" sz="2800" dirty="0" smtClean="0">
              <a:latin typeface="Arial"/>
              <a:cs typeface="Arial"/>
            </a:endParaRPr>
          </a:p>
          <a:p>
            <a:pPr marL="427673" lvl="2" indent="-12700"/>
            <a:r>
              <a:rPr lang="en-US" sz="2800" dirty="0" smtClean="0">
                <a:latin typeface="Arial"/>
                <a:cs typeface="Arial"/>
              </a:rPr>
              <a:t>315-751-6033</a:t>
            </a:r>
            <a:endParaRPr lang="en-US" sz="2800" dirty="0">
              <a:latin typeface="Arial"/>
              <a:cs typeface="Arial"/>
            </a:endParaRPr>
          </a:p>
          <a:p>
            <a:pPr marL="0" indent="-247967"/>
            <a:r>
              <a:rPr lang="en-US" sz="3200" dirty="0" smtClean="0">
                <a:latin typeface="Arial"/>
                <a:cs typeface="Arial"/>
              </a:rPr>
              <a:t>Gilda Muci, Youth Team Operations</a:t>
            </a:r>
          </a:p>
          <a:p>
            <a:pPr marL="662940" lvl="2" indent="-247967"/>
            <a:r>
              <a:rPr lang="en-US" sz="2800" dirty="0" smtClean="0">
                <a:latin typeface="Arial"/>
                <a:cs typeface="Arial"/>
                <a:hlinkClick r:id="rId3"/>
              </a:rPr>
              <a:t>youthoperations@shockertrackclub.com</a:t>
            </a:r>
            <a:endParaRPr lang="en-US" sz="2800" dirty="0" smtClean="0">
              <a:latin typeface="Arial"/>
              <a:cs typeface="Arial"/>
            </a:endParaRPr>
          </a:p>
          <a:p>
            <a:pPr marL="662940" lvl="2" indent="-247967"/>
            <a:r>
              <a:rPr lang="en-US" sz="2800" dirty="0" smtClean="0">
                <a:latin typeface="Arial"/>
                <a:cs typeface="Arial"/>
              </a:rPr>
              <a:t>316-990-6824</a:t>
            </a:r>
            <a:endParaRPr lang="en-US" sz="3000" dirty="0">
              <a:latin typeface="Arial"/>
              <a:cs typeface="Arial"/>
            </a:endParaRPr>
          </a:p>
          <a:p>
            <a:pPr marL="297180" lvl="1" indent="-247967"/>
            <a:r>
              <a:rPr lang="en-US" sz="3200" dirty="0" smtClean="0">
                <a:latin typeface="Arial"/>
                <a:cs typeface="Arial"/>
              </a:rPr>
              <a:t>Anita Curtis, Youth Team Mom</a:t>
            </a:r>
          </a:p>
          <a:p>
            <a:pPr marL="662940" lvl="2" indent="-247967"/>
            <a:r>
              <a:rPr lang="en-US" sz="2800" dirty="0" smtClean="0">
                <a:latin typeface="Arial"/>
                <a:cs typeface="Arial"/>
                <a:hlinkClick r:id="rId4"/>
              </a:rPr>
              <a:t>Teammom@shockertrackclub.com</a:t>
            </a:r>
            <a:endParaRPr lang="en-US" sz="2800" dirty="0" smtClean="0">
              <a:latin typeface="Arial"/>
              <a:cs typeface="Arial"/>
            </a:endParaRPr>
          </a:p>
          <a:p>
            <a:pPr marL="662940" lvl="2" indent="-247967"/>
            <a:r>
              <a:rPr lang="en-US" sz="2800" dirty="0" smtClean="0">
                <a:latin typeface="Arial"/>
                <a:cs typeface="Arial"/>
              </a:rPr>
              <a:t>620-253-2858</a:t>
            </a:r>
          </a:p>
          <a:p>
            <a:pPr marL="297180" lvl="1" indent="-247967"/>
            <a:endParaRPr lang="en-US" sz="2800" dirty="0" smtClean="0">
              <a:latin typeface="Arial"/>
              <a:cs typeface="Arial"/>
            </a:endParaRPr>
          </a:p>
          <a:p>
            <a:pPr marL="297180" lvl="1" indent="-247967"/>
            <a:endParaRPr lang="en-US" sz="30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7" y="5030258"/>
            <a:ext cx="1557868" cy="1421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9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"/>
    </mc:Choice>
    <mc:Fallback xmlns="">
      <p:transition xmlns:p14="http://schemas.microsoft.com/office/powerpoint/2010/main" spd="slow" advTm="41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Registration Fee Structure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56471"/>
              </p:ext>
            </p:extLst>
          </p:nvPr>
        </p:nvGraphicFramePr>
        <p:xfrm>
          <a:off x="457200" y="1325705"/>
          <a:ext cx="7620000" cy="548571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70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</a:tr>
              <a:tr h="37702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Costs and Amenities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7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$140</a:t>
                      </a:r>
                    </a:p>
                  </a:txBody>
                  <a:tcPr/>
                </a:tc>
              </a:tr>
              <a:tr h="377020">
                <a:tc>
                  <a:txBody>
                    <a:bodyPr/>
                    <a:lstStyle/>
                    <a:p>
                      <a:r>
                        <a:rPr lang="en-US" dirty="0" smtClean="0"/>
                        <a:t>43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practices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 practices</a:t>
                      </a:r>
                      <a:endParaRPr lang="en-US" dirty="0"/>
                    </a:p>
                  </a:txBody>
                  <a:tcPr/>
                </a:tc>
              </a:tr>
              <a:tr h="929639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Thursday</a:t>
                      </a:r>
                      <a:r>
                        <a:rPr lang="en-US" baseline="0" dirty="0" smtClean="0"/>
                        <a:t> evenings &amp; Saturday afternoons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and Thursday evenings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Tuesday and Wednesday evenings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Monday, Tuesday and Wednesday evenings</a:t>
                      </a:r>
                      <a:endParaRPr lang="en-US" dirty="0"/>
                    </a:p>
                  </a:txBody>
                  <a:tcPr/>
                </a:tc>
              </a:tr>
              <a:tr h="650747">
                <a:tc>
                  <a:txBody>
                    <a:bodyPr/>
                    <a:lstStyle/>
                    <a:p>
                      <a:r>
                        <a:rPr lang="en-US" dirty="0" smtClean="0"/>
                        <a:t>T-Shirt, Jersey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Wristband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T-Shirt, Jersey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Wristband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T-Shirt, Jersey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Wristband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T-Shirt, Jersey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Wristband</a:t>
                      </a:r>
                    </a:p>
                  </a:txBody>
                  <a:tcPr/>
                </a:tc>
              </a:tr>
              <a:tr h="929639">
                <a:tc>
                  <a:txBody>
                    <a:bodyPr/>
                    <a:lstStyle/>
                    <a:p>
                      <a:r>
                        <a:rPr lang="en-US" dirty="0" smtClean="0"/>
                        <a:t>Sunglasses, Towel and Water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ottle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Towel and Water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ottle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ottle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08531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r>
                        <a:rPr lang="en-US" baseline="0" dirty="0" smtClean="0"/>
                        <a:t> Summer Series </a:t>
                      </a:r>
                      <a:r>
                        <a:rPr lang="en-US" baseline="0" dirty="0" smtClean="0"/>
                        <a:t>Meets </a:t>
                      </a:r>
                      <a:r>
                        <a:rPr lang="en-US" baseline="0" dirty="0" smtClean="0"/>
                        <a:t>in June/July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Thursday</a:t>
                      </a:r>
                      <a:r>
                        <a:rPr lang="en-US" baseline="0" dirty="0" smtClean="0"/>
                        <a:t> Summer Series </a:t>
                      </a:r>
                      <a:r>
                        <a:rPr lang="en-US" baseline="0" dirty="0" smtClean="0"/>
                        <a:t>Meets </a:t>
                      </a:r>
                      <a:r>
                        <a:rPr lang="en-US" baseline="0" dirty="0" smtClean="0"/>
                        <a:t>in June/July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Thursday</a:t>
                      </a:r>
                      <a:r>
                        <a:rPr lang="en-US" baseline="0" dirty="0" smtClean="0"/>
                        <a:t> Summer Series </a:t>
                      </a:r>
                      <a:r>
                        <a:rPr lang="en-US" baseline="0" dirty="0" smtClean="0"/>
                        <a:t>Meets </a:t>
                      </a:r>
                      <a:r>
                        <a:rPr lang="en-US" baseline="0" dirty="0" smtClean="0"/>
                        <a:t>in June/July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Thursday</a:t>
                      </a:r>
                      <a:r>
                        <a:rPr lang="en-US" baseline="0" dirty="0" smtClean="0"/>
                        <a:t> Summer Series </a:t>
                      </a:r>
                      <a:r>
                        <a:rPr lang="en-US" baseline="0" dirty="0" smtClean="0"/>
                        <a:t>Meets </a:t>
                      </a:r>
                      <a:r>
                        <a:rPr lang="en-US" baseline="0" dirty="0" smtClean="0"/>
                        <a:t>in June/July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38" y="282170"/>
            <a:ext cx="1180062" cy="987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40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Outdoor Team Practices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906"/>
            <a:ext cx="7620000" cy="54630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April Practices – 8 total </a:t>
            </a:r>
          </a:p>
          <a:p>
            <a:pPr lvl="1"/>
            <a:r>
              <a:rPr lang="en-US" dirty="0" smtClean="0"/>
              <a:t>600p </a:t>
            </a:r>
            <a:r>
              <a:rPr lang="en-US" dirty="0"/>
              <a:t>to 730p on Tuesdays and Thursdays, and Saturdays from 100p to 230p </a:t>
            </a:r>
            <a:endParaRPr lang="en-US" sz="1800" dirty="0"/>
          </a:p>
          <a:p>
            <a:pPr lvl="1"/>
            <a:r>
              <a:rPr lang="en-US" dirty="0"/>
              <a:t>Dates - April 5, 7, 17, 19, 21, 24, 26 and </a:t>
            </a:r>
            <a:r>
              <a:rPr lang="en-US" dirty="0" smtClean="0"/>
              <a:t>28</a:t>
            </a:r>
            <a:endParaRPr lang="en-US" sz="1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May Practices – 10 total</a:t>
            </a:r>
          </a:p>
          <a:p>
            <a:pPr lvl="1"/>
            <a:r>
              <a:rPr lang="en-US" dirty="0" smtClean="0"/>
              <a:t>600p </a:t>
            </a:r>
            <a:r>
              <a:rPr lang="en-US" dirty="0"/>
              <a:t>to 730p on Tuesdays and Thursdays</a:t>
            </a:r>
            <a:endParaRPr lang="en-US" sz="1800" dirty="0"/>
          </a:p>
          <a:p>
            <a:pPr lvl="1"/>
            <a:r>
              <a:rPr lang="en-US" dirty="0"/>
              <a:t>Dates - May 1, 3, 8, 10, 15, 17, 22, 24, 29 and 31</a:t>
            </a:r>
            <a:endParaRPr lang="en-US" sz="1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June Practices – 12 total</a:t>
            </a:r>
          </a:p>
          <a:p>
            <a:pPr lvl="1"/>
            <a:r>
              <a:rPr lang="en-US" dirty="0" smtClean="0"/>
              <a:t>645p </a:t>
            </a:r>
            <a:r>
              <a:rPr lang="en-US" dirty="0"/>
              <a:t>to 815p on Mondays, Tuesdays and Wednesdays</a:t>
            </a:r>
            <a:endParaRPr lang="en-US" sz="1800" dirty="0"/>
          </a:p>
          <a:p>
            <a:pPr lvl="1"/>
            <a:r>
              <a:rPr lang="en-US" dirty="0"/>
              <a:t>Dates - June 4, 5, 6, 11, 12, 13, 18, 19, 20, 25, 26 and 27</a:t>
            </a:r>
            <a:endParaRPr lang="en-US" sz="1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July Practices – 13 total</a:t>
            </a:r>
          </a:p>
          <a:p>
            <a:pPr lvl="1"/>
            <a:r>
              <a:rPr lang="en-US" dirty="0" smtClean="0"/>
              <a:t>645p </a:t>
            </a:r>
            <a:r>
              <a:rPr lang="en-US" dirty="0"/>
              <a:t>to 815p on Mondays, Tuesdays and Wednesdays</a:t>
            </a:r>
            <a:endParaRPr lang="en-US" sz="1800" dirty="0"/>
          </a:p>
          <a:p>
            <a:pPr lvl="1"/>
            <a:r>
              <a:rPr lang="en-US" dirty="0"/>
              <a:t>Dates - July 2, 3, 9, 10, 11, </a:t>
            </a:r>
            <a:r>
              <a:rPr lang="en-US" b="1" dirty="0">
                <a:solidFill>
                  <a:srgbClr val="FF0000"/>
                </a:solidFill>
              </a:rPr>
              <a:t>16, 17, 18, 23, 24, 25, 30 and 31</a:t>
            </a:r>
            <a:endParaRPr lang="en-US" sz="1800" b="1" dirty="0">
              <a:solidFill>
                <a:srgbClr val="FF0000"/>
              </a:solidFill>
            </a:endParaRPr>
          </a:p>
          <a:p>
            <a:pPr marL="411480" lvl="1" indent="0">
              <a:buNone/>
            </a:pPr>
            <a:endParaRPr lang="en-US" sz="4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2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9"/>
    </mc:Choice>
    <mc:Fallback xmlns="">
      <p:transition xmlns:p14="http://schemas.microsoft.com/office/powerpoint/2010/main" spd="slow" advTm="38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Youth Track &amp; Field Meets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8" y="1287805"/>
            <a:ext cx="8255398" cy="53805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USATF </a:t>
            </a:r>
            <a:r>
              <a:rPr lang="en-US" b="1" dirty="0" smtClean="0">
                <a:solidFill>
                  <a:srgbClr val="0000FF"/>
                </a:solidFill>
              </a:rPr>
              <a:t>SANCTIONED SCHEDULED MEETS -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smtClean="0"/>
              <a:t>Grandview </a:t>
            </a:r>
            <a:r>
              <a:rPr lang="en-US" b="1" dirty="0"/>
              <a:t>Invitational – June 2, 2018 (Grandview High School, </a:t>
            </a:r>
            <a:r>
              <a:rPr lang="en-US" b="1" dirty="0" smtClean="0"/>
              <a:t>Grandview</a:t>
            </a:r>
            <a:r>
              <a:rPr lang="en-US" b="1" dirty="0"/>
              <a:t>, </a:t>
            </a:r>
            <a:r>
              <a:rPr lang="en-US" b="1" dirty="0" smtClean="0"/>
              <a:t>MO)</a:t>
            </a:r>
            <a:endParaRPr lang="en-US" dirty="0"/>
          </a:p>
          <a:p>
            <a:r>
              <a:rPr lang="en-US" b="1" dirty="0"/>
              <a:t>Olathe Invitational – June 9, 2018 (Olathe </a:t>
            </a:r>
            <a:r>
              <a:rPr lang="en-US" b="1" dirty="0" smtClean="0"/>
              <a:t>North </a:t>
            </a:r>
            <a:r>
              <a:rPr lang="en-US" b="1" dirty="0" smtClean="0"/>
              <a:t>High </a:t>
            </a:r>
            <a:r>
              <a:rPr lang="en-US" b="1" dirty="0"/>
              <a:t>School, Olathe</a:t>
            </a:r>
            <a:r>
              <a:rPr lang="en-US" b="1" dirty="0" smtClean="0"/>
              <a:t>,</a:t>
            </a:r>
            <a:r>
              <a:rPr lang="en-US" b="1" dirty="0"/>
              <a:t> </a:t>
            </a:r>
            <a:r>
              <a:rPr lang="en-US" b="1" dirty="0" smtClean="0"/>
              <a:t>KS)</a:t>
            </a:r>
            <a:endParaRPr lang="en-US" dirty="0"/>
          </a:p>
          <a:p>
            <a:r>
              <a:rPr lang="en-US" b="1" dirty="0"/>
              <a:t>Missouri Valley Association Championship – June 16, 2018 (William Jewel College, Liberty, </a:t>
            </a:r>
            <a:r>
              <a:rPr lang="en-US" b="1" dirty="0" smtClean="0"/>
              <a:t>MO)</a:t>
            </a:r>
            <a:endParaRPr lang="en-US" dirty="0"/>
          </a:p>
          <a:p>
            <a:r>
              <a:rPr lang="en-US" b="1" dirty="0"/>
              <a:t>USATF Region 9 Championship – July 5 - 8, 2018 (Little Rock, </a:t>
            </a:r>
            <a:r>
              <a:rPr lang="en-US" b="1" dirty="0" smtClean="0"/>
              <a:t>AR)</a:t>
            </a:r>
            <a:endParaRPr lang="en-US" dirty="0"/>
          </a:p>
          <a:p>
            <a:r>
              <a:rPr lang="en-US" b="1" dirty="0"/>
              <a:t>July 23-29, 2018 – USATF Hershey National Junior Olympic Track and Field </a:t>
            </a:r>
            <a:r>
              <a:rPr lang="en-US" b="1" dirty="0" smtClean="0"/>
              <a:t>Championships</a:t>
            </a:r>
            <a:r>
              <a:rPr lang="en-US" dirty="0"/>
              <a:t> </a:t>
            </a:r>
            <a:r>
              <a:rPr lang="en-US" b="1" dirty="0" smtClean="0"/>
              <a:t>North </a:t>
            </a:r>
            <a:r>
              <a:rPr lang="en-US" b="1" dirty="0"/>
              <a:t>Carolina A&amp;T University, Greensboro, </a:t>
            </a:r>
            <a:r>
              <a:rPr lang="en-US" b="1" dirty="0" smtClean="0"/>
              <a:t>NC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OPEN COMPETITION SCHEDULED </a:t>
            </a:r>
            <a:r>
              <a:rPr lang="en-US" b="1" dirty="0" smtClean="0">
                <a:solidFill>
                  <a:srgbClr val="0000FF"/>
                </a:solidFill>
              </a:rPr>
              <a:t>MEETS </a:t>
            </a:r>
            <a:r>
              <a:rPr lang="en-US" b="1" dirty="0" smtClean="0">
                <a:solidFill>
                  <a:srgbClr val="0000FF"/>
                </a:solidFill>
              </a:rPr>
              <a:t>–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smtClean="0"/>
              <a:t>July </a:t>
            </a:r>
            <a:r>
              <a:rPr lang="en-US" b="1" dirty="0"/>
              <a:t>13-14, 2018 - Sunflower State Games, Topeka, 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05" y="402696"/>
            <a:ext cx="1171013" cy="101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7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Leaders and Coaches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1" y="1600200"/>
            <a:ext cx="8084136" cy="4800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All STC Youth </a:t>
            </a:r>
            <a:r>
              <a:rPr lang="en-US" sz="2800" dirty="0" smtClean="0">
                <a:latin typeface="Arial"/>
                <a:cs typeface="Arial"/>
              </a:rPr>
              <a:t>Leadership/Coaches MUST: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Have applied to Shocker Track Club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Be a USATF member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Have </a:t>
            </a:r>
            <a:r>
              <a:rPr lang="en-US" sz="2400" dirty="0">
                <a:latin typeface="Arial"/>
                <a:cs typeface="Arial"/>
              </a:rPr>
              <a:t>passed a USA Track &amp; Field background </a:t>
            </a:r>
            <a:r>
              <a:rPr lang="en-US" sz="2400" dirty="0" smtClean="0">
                <a:latin typeface="Arial"/>
                <a:cs typeface="Arial"/>
              </a:rPr>
              <a:t>check</a:t>
            </a:r>
            <a:endParaRPr lang="en-US" sz="2200" dirty="0" smtClean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Have completed USOC SafeSport Training</a:t>
            </a:r>
          </a:p>
          <a:p>
            <a:pPr lvl="1"/>
            <a:endParaRPr lang="en-US" sz="2200" dirty="0">
              <a:latin typeface="Arial"/>
              <a:cs typeface="Arial"/>
            </a:endParaRPr>
          </a:p>
          <a:p>
            <a:pPr marL="777240" lvl="2" indent="0" algn="ctr">
              <a:buNone/>
            </a:pPr>
            <a:r>
              <a:rPr lang="en-US" sz="2200" b="1" dirty="0" smtClean="0">
                <a:latin typeface="Arial"/>
                <a:cs typeface="Arial"/>
              </a:rPr>
              <a:t>The above applies to parents/guardians that want to assist their own children during official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2F5A-1E19-4F47-A5DD-CF3E6D8BC66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Description: Description: Description: Description: Description: Description: Description: Description: Description: Description: STC Logo Black-Yellow-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60211"/>
            <a:ext cx="1185333" cy="1062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8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6"/>
    </mc:Choice>
    <mc:Fallback xmlns="">
      <p:transition xmlns:p14="http://schemas.microsoft.com/office/powerpoint/2010/main" spd="slow" advTm="40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4057</TotalTime>
  <Words>1308</Words>
  <Application>Microsoft Macintosh PowerPoint</Application>
  <PresentationFormat>On-screen Show (4:3)</PresentationFormat>
  <Paragraphs>330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Shocker Track Club</vt:lpstr>
      <vt:lpstr>SHOCKER TRACK CLUB</vt:lpstr>
      <vt:lpstr>Youth Team – Overview</vt:lpstr>
      <vt:lpstr>Youth Team – Mission</vt:lpstr>
      <vt:lpstr>Outdoor  Team Leadership </vt:lpstr>
      <vt:lpstr>Registration Fee Structure</vt:lpstr>
      <vt:lpstr>Outdoor Team Practices</vt:lpstr>
      <vt:lpstr>Youth Track &amp; Field Meets</vt:lpstr>
      <vt:lpstr>Leaders and Coaches</vt:lpstr>
      <vt:lpstr>STC Outdoor Team Head Coaches </vt:lpstr>
      <vt:lpstr>STC Outdoor Assistant Coaches </vt:lpstr>
      <vt:lpstr>Coaching Philosophy</vt:lpstr>
      <vt:lpstr>Practice Philosophy</vt:lpstr>
      <vt:lpstr>Parents/Guardians</vt:lpstr>
      <vt:lpstr>Sportsmanship</vt:lpstr>
      <vt:lpstr>Success Stories</vt:lpstr>
      <vt:lpstr>To The Future….</vt:lpstr>
      <vt:lpstr>Communication Methods</vt:lpstr>
      <vt:lpstr>USATF Youth Membership</vt:lpstr>
      <vt:lpstr>USATF Membership Benefits</vt:lpstr>
      <vt:lpstr>Questions</vt:lpstr>
      <vt:lpstr>Shocker Track Club</vt:lpstr>
      <vt:lpstr>History</vt:lpstr>
      <vt:lpstr>What STC Does …</vt:lpstr>
      <vt:lpstr>STC Organizational Structure</vt:lpstr>
      <vt:lpstr>STC Board of Directors</vt:lpstr>
      <vt:lpstr>Follow STC …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SHOCKER TRACK CLUB</dc:title>
  <dc:creator>Darren Muci</dc:creator>
  <cp:lastModifiedBy>Darren Muci</cp:lastModifiedBy>
  <cp:revision>234</cp:revision>
  <dcterms:created xsi:type="dcterms:W3CDTF">2012-12-04T14:03:55Z</dcterms:created>
  <dcterms:modified xsi:type="dcterms:W3CDTF">2018-05-23T23:37:50Z</dcterms:modified>
</cp:coreProperties>
</file>