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80" r:id="rId2"/>
    <p:sldId id="281" r:id="rId3"/>
    <p:sldId id="272" r:id="rId4"/>
    <p:sldId id="274" r:id="rId5"/>
    <p:sldId id="284" r:id="rId6"/>
    <p:sldId id="273" r:id="rId7"/>
    <p:sldId id="308" r:id="rId8"/>
    <p:sldId id="293" r:id="rId9"/>
    <p:sldId id="316" r:id="rId10"/>
    <p:sldId id="282" r:id="rId11"/>
    <p:sldId id="311" r:id="rId12"/>
    <p:sldId id="290" r:id="rId13"/>
    <p:sldId id="286" r:id="rId14"/>
    <p:sldId id="287" r:id="rId15"/>
    <p:sldId id="315" r:id="rId16"/>
    <p:sldId id="313" r:id="rId17"/>
    <p:sldId id="258" r:id="rId18"/>
    <p:sldId id="285" r:id="rId19"/>
    <p:sldId id="307" r:id="rId20"/>
    <p:sldId id="271" r:id="rId21"/>
    <p:sldId id="259" r:id="rId22"/>
    <p:sldId id="270" r:id="rId23"/>
    <p:sldId id="312" r:id="rId24"/>
    <p:sldId id="314" r:id="rId2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6" d="100"/>
          <a:sy n="66" d="100"/>
        </p:scale>
        <p:origin x="-2088" y="-2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3E34BD-51F9-D64F-B0CF-38FF9DC1C882}" type="doc">
      <dgm:prSet loTypeId="urn:microsoft.com/office/officeart/2005/8/layout/orgChart1" loCatId="" qsTypeId="urn:microsoft.com/office/officeart/2005/8/quickstyle/simple4" qsCatId="simple" csTypeId="urn:microsoft.com/office/officeart/2005/8/colors/colorful3" csCatId="colorful" phldr="1"/>
      <dgm:spPr/>
      <dgm:t>
        <a:bodyPr/>
        <a:lstStyle/>
        <a:p>
          <a:endParaRPr lang="en-US"/>
        </a:p>
      </dgm:t>
    </dgm:pt>
    <dgm:pt modelId="{96E5DFB7-8360-2D40-98D5-3B452AD99E8B}">
      <dgm:prSet phldrT="[Text]" custT="1"/>
      <dgm:spPr/>
      <dgm:t>
        <a:bodyPr/>
        <a:lstStyle/>
        <a:p>
          <a:r>
            <a:rPr lang="en-US" sz="1600" dirty="0" smtClean="0">
              <a:solidFill>
                <a:schemeClr val="tx1"/>
              </a:solidFill>
            </a:rPr>
            <a:t>Board of Directors</a:t>
          </a:r>
          <a:endParaRPr lang="en-US" sz="1600" dirty="0">
            <a:solidFill>
              <a:schemeClr val="tx1"/>
            </a:solidFill>
          </a:endParaRPr>
        </a:p>
      </dgm:t>
    </dgm:pt>
    <dgm:pt modelId="{72795B18-D8CE-4849-8A83-BAAAD86C3417}" type="parTrans" cxnId="{1C1C7983-BD11-784E-9DF3-81FE452B5C10}">
      <dgm:prSet/>
      <dgm:spPr/>
      <dgm:t>
        <a:bodyPr/>
        <a:lstStyle/>
        <a:p>
          <a:endParaRPr lang="en-US"/>
        </a:p>
      </dgm:t>
    </dgm:pt>
    <dgm:pt modelId="{8E73C3DD-12D2-2B46-B3F1-01BB86C597B7}" type="sibTrans" cxnId="{1C1C7983-BD11-784E-9DF3-81FE452B5C10}">
      <dgm:prSet/>
      <dgm:spPr/>
      <dgm:t>
        <a:bodyPr/>
        <a:lstStyle/>
        <a:p>
          <a:endParaRPr lang="en-US"/>
        </a:p>
      </dgm:t>
    </dgm:pt>
    <dgm:pt modelId="{518CAD39-7327-9A4D-8FB7-AFD9710D7654}" type="asst">
      <dgm:prSet phldrT="[Text]"/>
      <dgm:spPr/>
      <dgm:t>
        <a:bodyPr/>
        <a:lstStyle/>
        <a:p>
          <a:r>
            <a:rPr lang="en-US" dirty="0" smtClean="0">
              <a:solidFill>
                <a:schemeClr val="tx1"/>
              </a:solidFill>
            </a:rPr>
            <a:t>Executive Committee</a:t>
          </a:r>
          <a:endParaRPr lang="en-US" dirty="0">
            <a:solidFill>
              <a:schemeClr val="tx1"/>
            </a:solidFill>
          </a:endParaRPr>
        </a:p>
      </dgm:t>
    </dgm:pt>
    <dgm:pt modelId="{B071B4DB-8BCB-264E-A4B2-BE40870BB6E4}" type="parTrans" cxnId="{2F9A05FA-C5E6-1F44-BB2D-2A534DD0A5DF}">
      <dgm:prSet/>
      <dgm:spPr/>
      <dgm:t>
        <a:bodyPr/>
        <a:lstStyle/>
        <a:p>
          <a:endParaRPr lang="en-US"/>
        </a:p>
      </dgm:t>
    </dgm:pt>
    <dgm:pt modelId="{0E75109C-EE07-2A41-A015-BB1F0F18AB49}" type="sibTrans" cxnId="{2F9A05FA-C5E6-1F44-BB2D-2A534DD0A5DF}">
      <dgm:prSet/>
      <dgm:spPr/>
      <dgm:t>
        <a:bodyPr/>
        <a:lstStyle/>
        <a:p>
          <a:endParaRPr lang="en-US"/>
        </a:p>
      </dgm:t>
    </dgm:pt>
    <dgm:pt modelId="{67109F37-A960-4A44-A3C1-DC508A28D87E}">
      <dgm:prSet phldrT="[Text]"/>
      <dgm:spPr/>
      <dgm:t>
        <a:bodyPr/>
        <a:lstStyle/>
        <a:p>
          <a:r>
            <a:rPr lang="en-US" dirty="0" smtClean="0">
              <a:solidFill>
                <a:schemeClr val="tx1"/>
              </a:solidFill>
            </a:rPr>
            <a:t>Elite Team</a:t>
          </a:r>
          <a:endParaRPr lang="en-US" dirty="0">
            <a:solidFill>
              <a:schemeClr val="tx1"/>
            </a:solidFill>
          </a:endParaRPr>
        </a:p>
      </dgm:t>
    </dgm:pt>
    <dgm:pt modelId="{06DF98FA-ADF3-2449-B181-6C32D71AC476}" type="parTrans" cxnId="{9BD7092C-4E2F-4741-A70F-09CA2B2BB7D8}">
      <dgm:prSet/>
      <dgm:spPr/>
      <dgm:t>
        <a:bodyPr/>
        <a:lstStyle/>
        <a:p>
          <a:endParaRPr lang="en-US"/>
        </a:p>
      </dgm:t>
    </dgm:pt>
    <dgm:pt modelId="{06CC143B-01A5-8843-B4F5-DBE09C184F61}" type="sibTrans" cxnId="{9BD7092C-4E2F-4741-A70F-09CA2B2BB7D8}">
      <dgm:prSet/>
      <dgm:spPr/>
      <dgm:t>
        <a:bodyPr/>
        <a:lstStyle/>
        <a:p>
          <a:endParaRPr lang="en-US"/>
        </a:p>
      </dgm:t>
    </dgm:pt>
    <dgm:pt modelId="{EDFB0CF6-6E2F-464A-AA55-D4BC3C4915BF}">
      <dgm:prSet phldrT="[Text]"/>
      <dgm:spPr/>
      <dgm:t>
        <a:bodyPr/>
        <a:lstStyle/>
        <a:p>
          <a:r>
            <a:rPr lang="en-US" dirty="0" smtClean="0">
              <a:solidFill>
                <a:schemeClr val="tx1"/>
              </a:solidFill>
            </a:rPr>
            <a:t>Masters Team</a:t>
          </a:r>
          <a:endParaRPr lang="en-US" dirty="0">
            <a:solidFill>
              <a:schemeClr val="tx1"/>
            </a:solidFill>
          </a:endParaRPr>
        </a:p>
      </dgm:t>
    </dgm:pt>
    <dgm:pt modelId="{AC9BBAF5-00B6-9C44-98B9-E9D683FFD790}" type="parTrans" cxnId="{35750035-FB79-2D47-9906-E66951D0AA33}">
      <dgm:prSet/>
      <dgm:spPr/>
      <dgm:t>
        <a:bodyPr/>
        <a:lstStyle/>
        <a:p>
          <a:endParaRPr lang="en-US"/>
        </a:p>
      </dgm:t>
    </dgm:pt>
    <dgm:pt modelId="{FA201C6A-B516-C243-B08C-3C2BC483D237}" type="sibTrans" cxnId="{35750035-FB79-2D47-9906-E66951D0AA33}">
      <dgm:prSet/>
      <dgm:spPr/>
      <dgm:t>
        <a:bodyPr/>
        <a:lstStyle/>
        <a:p>
          <a:endParaRPr lang="en-US"/>
        </a:p>
      </dgm:t>
    </dgm:pt>
    <dgm:pt modelId="{944C9572-CC6A-C549-9019-E2F1A64AF41E}">
      <dgm:prSet phldrT="[Text]"/>
      <dgm:spPr/>
      <dgm:t>
        <a:bodyPr/>
        <a:lstStyle/>
        <a:p>
          <a:r>
            <a:rPr lang="en-US" dirty="0" smtClean="0">
              <a:solidFill>
                <a:schemeClr val="tx1"/>
              </a:solidFill>
            </a:rPr>
            <a:t>Youth Team</a:t>
          </a:r>
          <a:endParaRPr lang="en-US" dirty="0">
            <a:solidFill>
              <a:schemeClr val="tx1"/>
            </a:solidFill>
          </a:endParaRPr>
        </a:p>
      </dgm:t>
    </dgm:pt>
    <dgm:pt modelId="{2C5EF451-8E43-9144-8132-AF165E0178B6}" type="parTrans" cxnId="{B9C756FD-9065-8748-A6CA-24E3A5837400}">
      <dgm:prSet/>
      <dgm:spPr/>
      <dgm:t>
        <a:bodyPr/>
        <a:lstStyle/>
        <a:p>
          <a:endParaRPr lang="en-US"/>
        </a:p>
      </dgm:t>
    </dgm:pt>
    <dgm:pt modelId="{0E304C5E-306C-AC44-8388-9EE74535D99D}" type="sibTrans" cxnId="{B9C756FD-9065-8748-A6CA-24E3A5837400}">
      <dgm:prSet/>
      <dgm:spPr/>
      <dgm:t>
        <a:bodyPr/>
        <a:lstStyle/>
        <a:p>
          <a:endParaRPr lang="en-US"/>
        </a:p>
      </dgm:t>
    </dgm:pt>
    <dgm:pt modelId="{2450860A-4292-ED41-8D70-5EFEF9FAC413}">
      <dgm:prSet phldrT="[Text]"/>
      <dgm:spPr/>
      <dgm:t>
        <a:bodyPr/>
        <a:lstStyle/>
        <a:p>
          <a:r>
            <a:rPr lang="en-US" dirty="0" smtClean="0">
              <a:solidFill>
                <a:schemeClr val="tx1"/>
              </a:solidFill>
            </a:rPr>
            <a:t>Officials</a:t>
          </a:r>
          <a:endParaRPr lang="en-US" dirty="0">
            <a:solidFill>
              <a:schemeClr val="tx1"/>
            </a:solidFill>
          </a:endParaRPr>
        </a:p>
      </dgm:t>
    </dgm:pt>
    <dgm:pt modelId="{37763077-AD62-0548-8FD1-7DBEB45B093A}" type="parTrans" cxnId="{41FF2E26-99F6-B643-ACE6-1EE0C366A597}">
      <dgm:prSet/>
      <dgm:spPr/>
      <dgm:t>
        <a:bodyPr/>
        <a:lstStyle/>
        <a:p>
          <a:endParaRPr lang="en-US"/>
        </a:p>
      </dgm:t>
    </dgm:pt>
    <dgm:pt modelId="{75E1D1D0-1D27-2E40-9431-D6DF4A370B20}" type="sibTrans" cxnId="{41FF2E26-99F6-B643-ACE6-1EE0C366A597}">
      <dgm:prSet/>
      <dgm:spPr/>
      <dgm:t>
        <a:bodyPr/>
        <a:lstStyle/>
        <a:p>
          <a:endParaRPr lang="en-US"/>
        </a:p>
      </dgm:t>
    </dgm:pt>
    <dgm:pt modelId="{A2523454-7C28-5545-A1C0-589E2118F956}" type="asst">
      <dgm:prSet phldrT="[Text]"/>
      <dgm:spPr/>
      <dgm:t>
        <a:bodyPr/>
        <a:lstStyle/>
        <a:p>
          <a:r>
            <a:rPr lang="en-US" dirty="0" smtClean="0">
              <a:solidFill>
                <a:schemeClr val="tx1"/>
              </a:solidFill>
            </a:rPr>
            <a:t>Financ</a:t>
          </a:r>
          <a:r>
            <a:rPr lang="en-US" dirty="0" smtClean="0">
              <a:solidFill>
                <a:srgbClr val="3366FF"/>
              </a:solidFill>
            </a:rPr>
            <a:t>e</a:t>
          </a:r>
          <a:endParaRPr lang="en-US" dirty="0">
            <a:solidFill>
              <a:srgbClr val="3366FF"/>
            </a:solidFill>
          </a:endParaRPr>
        </a:p>
      </dgm:t>
    </dgm:pt>
    <dgm:pt modelId="{16DD195D-AFBE-E840-83AB-8D194E9E5857}" type="parTrans" cxnId="{5640D80C-0FF1-4148-9D8B-98635756E065}">
      <dgm:prSet/>
      <dgm:spPr/>
      <dgm:t>
        <a:bodyPr/>
        <a:lstStyle/>
        <a:p>
          <a:endParaRPr lang="en-US"/>
        </a:p>
      </dgm:t>
    </dgm:pt>
    <dgm:pt modelId="{6226F9D4-0287-8441-AA36-DD64CF63A9D9}" type="sibTrans" cxnId="{5640D80C-0FF1-4148-9D8B-98635756E065}">
      <dgm:prSet/>
      <dgm:spPr/>
      <dgm:t>
        <a:bodyPr/>
        <a:lstStyle/>
        <a:p>
          <a:endParaRPr lang="en-US"/>
        </a:p>
      </dgm:t>
    </dgm:pt>
    <dgm:pt modelId="{C07535DC-1980-9344-AE71-7FDE4DDD9008}" type="asst">
      <dgm:prSet phldrT="[Text]"/>
      <dgm:spPr/>
      <dgm:t>
        <a:bodyPr/>
        <a:lstStyle/>
        <a:p>
          <a:r>
            <a:rPr lang="en-US" dirty="0" smtClean="0">
              <a:solidFill>
                <a:schemeClr val="tx1"/>
              </a:solidFill>
            </a:rPr>
            <a:t>Membership</a:t>
          </a:r>
          <a:endParaRPr lang="en-US" dirty="0">
            <a:solidFill>
              <a:schemeClr val="tx1"/>
            </a:solidFill>
          </a:endParaRPr>
        </a:p>
      </dgm:t>
    </dgm:pt>
    <dgm:pt modelId="{3D09B052-E861-D843-9E3B-5A1C26D3BFC9}" type="parTrans" cxnId="{FE112E6E-D20D-784C-94B6-22F26673D618}">
      <dgm:prSet/>
      <dgm:spPr/>
      <dgm:t>
        <a:bodyPr/>
        <a:lstStyle/>
        <a:p>
          <a:endParaRPr lang="en-US"/>
        </a:p>
      </dgm:t>
    </dgm:pt>
    <dgm:pt modelId="{659F10F4-88C6-F04A-96C1-898E5B244B07}" type="sibTrans" cxnId="{FE112E6E-D20D-784C-94B6-22F26673D618}">
      <dgm:prSet/>
      <dgm:spPr/>
      <dgm:t>
        <a:bodyPr/>
        <a:lstStyle/>
        <a:p>
          <a:endParaRPr lang="en-US"/>
        </a:p>
      </dgm:t>
    </dgm:pt>
    <dgm:pt modelId="{AF4BC29F-3333-EA42-839A-D825580EC33A}" type="asst">
      <dgm:prSet phldrT="[Text]"/>
      <dgm:spPr/>
      <dgm:t>
        <a:bodyPr/>
        <a:lstStyle/>
        <a:p>
          <a:r>
            <a:rPr lang="en-US" dirty="0" smtClean="0">
              <a:solidFill>
                <a:srgbClr val="3366FF"/>
              </a:solidFill>
            </a:rPr>
            <a:t>C</a:t>
          </a:r>
          <a:r>
            <a:rPr lang="en-US" dirty="0" smtClean="0">
              <a:solidFill>
                <a:schemeClr val="tx1"/>
              </a:solidFill>
            </a:rPr>
            <a:t>ommunicatio</a:t>
          </a:r>
          <a:r>
            <a:rPr lang="en-US" dirty="0" smtClean="0">
              <a:solidFill>
                <a:srgbClr val="3366FF"/>
              </a:solidFill>
            </a:rPr>
            <a:t>ns</a:t>
          </a:r>
          <a:endParaRPr lang="en-US" dirty="0">
            <a:solidFill>
              <a:srgbClr val="3366FF"/>
            </a:solidFill>
          </a:endParaRPr>
        </a:p>
      </dgm:t>
    </dgm:pt>
    <dgm:pt modelId="{08230C15-0184-8940-9ECF-C9A3396BB8C1}" type="parTrans" cxnId="{2092483E-413B-8D47-BCA5-B73F12F96391}">
      <dgm:prSet/>
      <dgm:spPr/>
      <dgm:t>
        <a:bodyPr/>
        <a:lstStyle/>
        <a:p>
          <a:endParaRPr lang="en-US"/>
        </a:p>
      </dgm:t>
    </dgm:pt>
    <dgm:pt modelId="{0800D600-3AD2-F84A-A3D7-F966F22BEABF}" type="sibTrans" cxnId="{2092483E-413B-8D47-BCA5-B73F12F96391}">
      <dgm:prSet/>
      <dgm:spPr/>
      <dgm:t>
        <a:bodyPr/>
        <a:lstStyle/>
        <a:p>
          <a:endParaRPr lang="en-US"/>
        </a:p>
      </dgm:t>
    </dgm:pt>
    <dgm:pt modelId="{A29B9B52-6343-7E41-8B51-3A4C488B7D5A}" type="asst">
      <dgm:prSet phldrT="[Text]"/>
      <dgm:spPr/>
      <dgm:t>
        <a:bodyPr/>
        <a:lstStyle/>
        <a:p>
          <a:r>
            <a:rPr lang="en-US" dirty="0" smtClean="0">
              <a:solidFill>
                <a:schemeClr val="tx1"/>
              </a:solidFill>
            </a:rPr>
            <a:t>Fundraising</a:t>
          </a:r>
          <a:endParaRPr lang="en-US" dirty="0">
            <a:solidFill>
              <a:schemeClr val="tx1"/>
            </a:solidFill>
          </a:endParaRPr>
        </a:p>
      </dgm:t>
    </dgm:pt>
    <dgm:pt modelId="{2C367DC3-33B1-484C-AB38-2EE9A687A044}" type="parTrans" cxnId="{9FC78EBF-4FD9-0544-9E8B-473DA70C532C}">
      <dgm:prSet/>
      <dgm:spPr/>
      <dgm:t>
        <a:bodyPr/>
        <a:lstStyle/>
        <a:p>
          <a:endParaRPr lang="en-US"/>
        </a:p>
      </dgm:t>
    </dgm:pt>
    <dgm:pt modelId="{D5AC4F2F-B2EA-EC45-92A6-9A0AC319AFBD}" type="sibTrans" cxnId="{9FC78EBF-4FD9-0544-9E8B-473DA70C532C}">
      <dgm:prSet/>
      <dgm:spPr/>
      <dgm:t>
        <a:bodyPr/>
        <a:lstStyle/>
        <a:p>
          <a:endParaRPr lang="en-US"/>
        </a:p>
      </dgm:t>
    </dgm:pt>
    <dgm:pt modelId="{A0BF16BA-4724-4947-8887-63045E7B4205}">
      <dgm:prSet phldrT="[Text]"/>
      <dgm:spPr/>
      <dgm:t>
        <a:bodyPr/>
        <a:lstStyle/>
        <a:p>
          <a:r>
            <a:rPr lang="en-US" dirty="0" smtClean="0">
              <a:solidFill>
                <a:schemeClr val="tx1"/>
              </a:solidFill>
            </a:rPr>
            <a:t>Open Team</a:t>
          </a:r>
          <a:endParaRPr lang="en-US" dirty="0">
            <a:solidFill>
              <a:schemeClr val="tx1"/>
            </a:solidFill>
          </a:endParaRPr>
        </a:p>
      </dgm:t>
    </dgm:pt>
    <dgm:pt modelId="{62921A7D-6EFF-0E41-A4D4-D2C61CD4D255}" type="parTrans" cxnId="{98954DB6-EDF7-E942-B67B-A2613737EF31}">
      <dgm:prSet/>
      <dgm:spPr/>
      <dgm:t>
        <a:bodyPr/>
        <a:lstStyle/>
        <a:p>
          <a:endParaRPr lang="en-US"/>
        </a:p>
      </dgm:t>
    </dgm:pt>
    <dgm:pt modelId="{94A7BA9B-874F-404C-8CF9-6578766C079F}" type="sibTrans" cxnId="{98954DB6-EDF7-E942-B67B-A2613737EF31}">
      <dgm:prSet/>
      <dgm:spPr/>
      <dgm:t>
        <a:bodyPr/>
        <a:lstStyle/>
        <a:p>
          <a:endParaRPr lang="en-US"/>
        </a:p>
      </dgm:t>
    </dgm:pt>
    <dgm:pt modelId="{434C37D6-0320-5A4C-85B1-E6C897AC6832}">
      <dgm:prSet phldrT="[Text]"/>
      <dgm:spPr/>
      <dgm:t>
        <a:bodyPr/>
        <a:lstStyle/>
        <a:p>
          <a:r>
            <a:rPr lang="en-US" dirty="0" smtClean="0">
              <a:solidFill>
                <a:schemeClr val="tx1"/>
              </a:solidFill>
            </a:rPr>
            <a:t>Volunteers</a:t>
          </a:r>
          <a:endParaRPr lang="en-US" dirty="0">
            <a:solidFill>
              <a:schemeClr val="tx1"/>
            </a:solidFill>
          </a:endParaRPr>
        </a:p>
      </dgm:t>
    </dgm:pt>
    <dgm:pt modelId="{4F71E903-8609-5043-988C-5969D061BEB0}" type="parTrans" cxnId="{A953FA63-E8B8-8845-A02A-D266187A2893}">
      <dgm:prSet/>
      <dgm:spPr/>
      <dgm:t>
        <a:bodyPr/>
        <a:lstStyle/>
        <a:p>
          <a:endParaRPr lang="en-US"/>
        </a:p>
      </dgm:t>
    </dgm:pt>
    <dgm:pt modelId="{AAD3F0E6-A961-B44F-A80C-CE5CFD26ED16}" type="sibTrans" cxnId="{A953FA63-E8B8-8845-A02A-D266187A2893}">
      <dgm:prSet/>
      <dgm:spPr/>
      <dgm:t>
        <a:bodyPr/>
        <a:lstStyle/>
        <a:p>
          <a:endParaRPr lang="en-US"/>
        </a:p>
      </dgm:t>
    </dgm:pt>
    <dgm:pt modelId="{766B907D-8F70-456E-82A4-377B274F227F}">
      <dgm:prSet/>
      <dgm:spPr/>
      <dgm:t>
        <a:bodyPr/>
        <a:lstStyle/>
        <a:p>
          <a:r>
            <a:rPr lang="en-US" dirty="0" smtClean="0">
              <a:solidFill>
                <a:schemeClr val="tx1"/>
              </a:solidFill>
            </a:rPr>
            <a:t>Road Racing</a:t>
          </a:r>
          <a:endParaRPr lang="en-US" dirty="0">
            <a:solidFill>
              <a:schemeClr val="tx1"/>
            </a:solidFill>
          </a:endParaRPr>
        </a:p>
      </dgm:t>
    </dgm:pt>
    <dgm:pt modelId="{270AA93B-4EAE-4361-A743-6AF15A0DD8F4}" type="parTrans" cxnId="{3F2D3CF8-BD50-46E4-A459-AF7A5B79CFC7}">
      <dgm:prSet/>
      <dgm:spPr/>
      <dgm:t>
        <a:bodyPr/>
        <a:lstStyle/>
        <a:p>
          <a:endParaRPr lang="en-US"/>
        </a:p>
      </dgm:t>
    </dgm:pt>
    <dgm:pt modelId="{58DD5258-4799-4959-B492-A27543024862}" type="sibTrans" cxnId="{3F2D3CF8-BD50-46E4-A459-AF7A5B79CFC7}">
      <dgm:prSet/>
      <dgm:spPr/>
      <dgm:t>
        <a:bodyPr/>
        <a:lstStyle/>
        <a:p>
          <a:endParaRPr lang="en-US"/>
        </a:p>
      </dgm:t>
    </dgm:pt>
    <dgm:pt modelId="{CE639889-1C2C-FA46-932A-241103A5C5A2}" type="pres">
      <dgm:prSet presAssocID="{B83E34BD-51F9-D64F-B0CF-38FF9DC1C882}" presName="hierChild1" presStyleCnt="0">
        <dgm:presLayoutVars>
          <dgm:orgChart val="1"/>
          <dgm:chPref val="1"/>
          <dgm:dir/>
          <dgm:animOne val="branch"/>
          <dgm:animLvl val="lvl"/>
          <dgm:resizeHandles/>
        </dgm:presLayoutVars>
      </dgm:prSet>
      <dgm:spPr/>
      <dgm:t>
        <a:bodyPr/>
        <a:lstStyle/>
        <a:p>
          <a:endParaRPr lang="en-US"/>
        </a:p>
      </dgm:t>
    </dgm:pt>
    <dgm:pt modelId="{0C497644-10C2-3740-BFEB-8614DE99FC63}" type="pres">
      <dgm:prSet presAssocID="{96E5DFB7-8360-2D40-98D5-3B452AD99E8B}" presName="hierRoot1" presStyleCnt="0">
        <dgm:presLayoutVars>
          <dgm:hierBranch val="init"/>
        </dgm:presLayoutVars>
      </dgm:prSet>
      <dgm:spPr/>
    </dgm:pt>
    <dgm:pt modelId="{EB3E6B93-4432-CC47-A2AF-D2F827817264}" type="pres">
      <dgm:prSet presAssocID="{96E5DFB7-8360-2D40-98D5-3B452AD99E8B}" presName="rootComposite1" presStyleCnt="0"/>
      <dgm:spPr/>
    </dgm:pt>
    <dgm:pt modelId="{91749D9A-B699-4C44-862C-5BB03EFB15E0}" type="pres">
      <dgm:prSet presAssocID="{96E5DFB7-8360-2D40-98D5-3B452AD99E8B}" presName="rootText1" presStyleLbl="node0" presStyleIdx="0" presStyleCnt="1" custScaleX="127485" custScaleY="157715" custLinFactNeighborX="7018" custLinFactNeighborY="-21795">
        <dgm:presLayoutVars>
          <dgm:chPref val="3"/>
        </dgm:presLayoutVars>
      </dgm:prSet>
      <dgm:spPr/>
      <dgm:t>
        <a:bodyPr/>
        <a:lstStyle/>
        <a:p>
          <a:endParaRPr lang="en-US"/>
        </a:p>
      </dgm:t>
    </dgm:pt>
    <dgm:pt modelId="{34FC5173-D0FC-2E4E-9B9A-6CAA43924AF9}" type="pres">
      <dgm:prSet presAssocID="{96E5DFB7-8360-2D40-98D5-3B452AD99E8B}" presName="rootConnector1" presStyleLbl="node1" presStyleIdx="0" presStyleCnt="0"/>
      <dgm:spPr/>
      <dgm:t>
        <a:bodyPr/>
        <a:lstStyle/>
        <a:p>
          <a:endParaRPr lang="en-US"/>
        </a:p>
      </dgm:t>
    </dgm:pt>
    <dgm:pt modelId="{B3BC955C-6E4B-0347-97D2-087DF5107261}" type="pres">
      <dgm:prSet presAssocID="{96E5DFB7-8360-2D40-98D5-3B452AD99E8B}" presName="hierChild2" presStyleCnt="0"/>
      <dgm:spPr/>
    </dgm:pt>
    <dgm:pt modelId="{03FF8008-7D29-F746-BED3-C1FCEE108FE7}" type="pres">
      <dgm:prSet presAssocID="{06DF98FA-ADF3-2449-B181-6C32D71AC476}" presName="Name37" presStyleLbl="parChTrans1D2" presStyleIdx="0" presStyleCnt="8"/>
      <dgm:spPr/>
      <dgm:t>
        <a:bodyPr/>
        <a:lstStyle/>
        <a:p>
          <a:endParaRPr lang="en-US"/>
        </a:p>
      </dgm:t>
    </dgm:pt>
    <dgm:pt modelId="{B9856C30-DF74-4B42-9050-E08D5F8493CE}" type="pres">
      <dgm:prSet presAssocID="{67109F37-A960-4A44-A3C1-DC508A28D87E}" presName="hierRoot2" presStyleCnt="0">
        <dgm:presLayoutVars>
          <dgm:hierBranch val="init"/>
        </dgm:presLayoutVars>
      </dgm:prSet>
      <dgm:spPr/>
    </dgm:pt>
    <dgm:pt modelId="{A53828B3-E055-9D40-A0F8-F11EAF4FC4B8}" type="pres">
      <dgm:prSet presAssocID="{67109F37-A960-4A44-A3C1-DC508A28D87E}" presName="rootComposite" presStyleCnt="0"/>
      <dgm:spPr/>
    </dgm:pt>
    <dgm:pt modelId="{0760AC83-7BC1-CE42-A710-9CCD7FC2C66B}" type="pres">
      <dgm:prSet presAssocID="{67109F37-A960-4A44-A3C1-DC508A28D87E}" presName="rootText" presStyleLbl="node2" presStyleIdx="0" presStyleCnt="7">
        <dgm:presLayoutVars>
          <dgm:chPref val="3"/>
        </dgm:presLayoutVars>
      </dgm:prSet>
      <dgm:spPr/>
      <dgm:t>
        <a:bodyPr/>
        <a:lstStyle/>
        <a:p>
          <a:endParaRPr lang="en-US"/>
        </a:p>
      </dgm:t>
    </dgm:pt>
    <dgm:pt modelId="{3C6D5717-A25D-5D41-8717-14B1245EEAEF}" type="pres">
      <dgm:prSet presAssocID="{67109F37-A960-4A44-A3C1-DC508A28D87E}" presName="rootConnector" presStyleLbl="node2" presStyleIdx="0" presStyleCnt="7"/>
      <dgm:spPr/>
      <dgm:t>
        <a:bodyPr/>
        <a:lstStyle/>
        <a:p>
          <a:endParaRPr lang="en-US"/>
        </a:p>
      </dgm:t>
    </dgm:pt>
    <dgm:pt modelId="{7529610C-CB28-EB44-85E6-7CE7C2E282FA}" type="pres">
      <dgm:prSet presAssocID="{67109F37-A960-4A44-A3C1-DC508A28D87E}" presName="hierChild4" presStyleCnt="0"/>
      <dgm:spPr/>
    </dgm:pt>
    <dgm:pt modelId="{396AD6DD-E0DA-EE42-A3C8-77A4D194A5B7}" type="pres">
      <dgm:prSet presAssocID="{67109F37-A960-4A44-A3C1-DC508A28D87E}" presName="hierChild5" presStyleCnt="0"/>
      <dgm:spPr/>
    </dgm:pt>
    <dgm:pt modelId="{D5E34181-116D-DD4D-9D7E-9AF9F367073A}" type="pres">
      <dgm:prSet presAssocID="{AC9BBAF5-00B6-9C44-98B9-E9D683FFD790}" presName="Name37" presStyleLbl="parChTrans1D2" presStyleIdx="1" presStyleCnt="8"/>
      <dgm:spPr/>
      <dgm:t>
        <a:bodyPr/>
        <a:lstStyle/>
        <a:p>
          <a:endParaRPr lang="en-US"/>
        </a:p>
      </dgm:t>
    </dgm:pt>
    <dgm:pt modelId="{80357184-0AA3-6E44-BBC9-4D728285EBC9}" type="pres">
      <dgm:prSet presAssocID="{EDFB0CF6-6E2F-464A-AA55-D4BC3C4915BF}" presName="hierRoot2" presStyleCnt="0">
        <dgm:presLayoutVars>
          <dgm:hierBranch val="init"/>
        </dgm:presLayoutVars>
      </dgm:prSet>
      <dgm:spPr/>
    </dgm:pt>
    <dgm:pt modelId="{CE4E11D9-64C9-864E-8336-78CED6F6EDE9}" type="pres">
      <dgm:prSet presAssocID="{EDFB0CF6-6E2F-464A-AA55-D4BC3C4915BF}" presName="rootComposite" presStyleCnt="0"/>
      <dgm:spPr/>
    </dgm:pt>
    <dgm:pt modelId="{E93F8742-E5F8-C142-9A4F-AA9F4BCF1939}" type="pres">
      <dgm:prSet presAssocID="{EDFB0CF6-6E2F-464A-AA55-D4BC3C4915BF}" presName="rootText" presStyleLbl="node2" presStyleIdx="1" presStyleCnt="7">
        <dgm:presLayoutVars>
          <dgm:chPref val="3"/>
        </dgm:presLayoutVars>
      </dgm:prSet>
      <dgm:spPr/>
      <dgm:t>
        <a:bodyPr/>
        <a:lstStyle/>
        <a:p>
          <a:endParaRPr lang="en-US"/>
        </a:p>
      </dgm:t>
    </dgm:pt>
    <dgm:pt modelId="{8517AB77-0883-3741-9D06-2C17431B6E22}" type="pres">
      <dgm:prSet presAssocID="{EDFB0CF6-6E2F-464A-AA55-D4BC3C4915BF}" presName="rootConnector" presStyleLbl="node2" presStyleIdx="1" presStyleCnt="7"/>
      <dgm:spPr/>
      <dgm:t>
        <a:bodyPr/>
        <a:lstStyle/>
        <a:p>
          <a:endParaRPr lang="en-US"/>
        </a:p>
      </dgm:t>
    </dgm:pt>
    <dgm:pt modelId="{3BD05C23-B9DC-CE47-8FEB-83BB2A2D3254}" type="pres">
      <dgm:prSet presAssocID="{EDFB0CF6-6E2F-464A-AA55-D4BC3C4915BF}" presName="hierChild4" presStyleCnt="0"/>
      <dgm:spPr/>
    </dgm:pt>
    <dgm:pt modelId="{197472CB-61D5-C844-9B7A-3E12DEA30A9B}" type="pres">
      <dgm:prSet presAssocID="{EDFB0CF6-6E2F-464A-AA55-D4BC3C4915BF}" presName="hierChild5" presStyleCnt="0"/>
      <dgm:spPr/>
    </dgm:pt>
    <dgm:pt modelId="{55132BB2-F7C8-8A42-8533-0612B2E2E78F}" type="pres">
      <dgm:prSet presAssocID="{62921A7D-6EFF-0E41-A4D4-D2C61CD4D255}" presName="Name37" presStyleLbl="parChTrans1D2" presStyleIdx="2" presStyleCnt="8"/>
      <dgm:spPr/>
      <dgm:t>
        <a:bodyPr/>
        <a:lstStyle/>
        <a:p>
          <a:endParaRPr lang="en-US"/>
        </a:p>
      </dgm:t>
    </dgm:pt>
    <dgm:pt modelId="{F713467F-6DCB-2A40-8354-451ED2003257}" type="pres">
      <dgm:prSet presAssocID="{A0BF16BA-4724-4947-8887-63045E7B4205}" presName="hierRoot2" presStyleCnt="0">
        <dgm:presLayoutVars>
          <dgm:hierBranch val="init"/>
        </dgm:presLayoutVars>
      </dgm:prSet>
      <dgm:spPr/>
    </dgm:pt>
    <dgm:pt modelId="{33EA7A8E-7F26-594B-A386-DC242B5306A7}" type="pres">
      <dgm:prSet presAssocID="{A0BF16BA-4724-4947-8887-63045E7B4205}" presName="rootComposite" presStyleCnt="0"/>
      <dgm:spPr/>
    </dgm:pt>
    <dgm:pt modelId="{7B3282BF-3607-DC49-AFC9-671EB7F2C531}" type="pres">
      <dgm:prSet presAssocID="{A0BF16BA-4724-4947-8887-63045E7B4205}" presName="rootText" presStyleLbl="node2" presStyleIdx="2" presStyleCnt="7">
        <dgm:presLayoutVars>
          <dgm:chPref val="3"/>
        </dgm:presLayoutVars>
      </dgm:prSet>
      <dgm:spPr/>
      <dgm:t>
        <a:bodyPr/>
        <a:lstStyle/>
        <a:p>
          <a:endParaRPr lang="en-US"/>
        </a:p>
      </dgm:t>
    </dgm:pt>
    <dgm:pt modelId="{A281241F-1B98-E147-8A57-D7172F770CCA}" type="pres">
      <dgm:prSet presAssocID="{A0BF16BA-4724-4947-8887-63045E7B4205}" presName="rootConnector" presStyleLbl="node2" presStyleIdx="2" presStyleCnt="7"/>
      <dgm:spPr/>
      <dgm:t>
        <a:bodyPr/>
        <a:lstStyle/>
        <a:p>
          <a:endParaRPr lang="en-US"/>
        </a:p>
      </dgm:t>
    </dgm:pt>
    <dgm:pt modelId="{5480F20F-C4E5-4D40-BD52-182A56FC2828}" type="pres">
      <dgm:prSet presAssocID="{A0BF16BA-4724-4947-8887-63045E7B4205}" presName="hierChild4" presStyleCnt="0"/>
      <dgm:spPr/>
    </dgm:pt>
    <dgm:pt modelId="{60B1247C-F1CE-0D41-8798-A7EF7FFC7F2C}" type="pres">
      <dgm:prSet presAssocID="{A0BF16BA-4724-4947-8887-63045E7B4205}" presName="hierChild5" presStyleCnt="0"/>
      <dgm:spPr/>
    </dgm:pt>
    <dgm:pt modelId="{37517633-6C51-FB46-B77B-55BE35CCCC03}" type="pres">
      <dgm:prSet presAssocID="{2C5EF451-8E43-9144-8132-AF165E0178B6}" presName="Name37" presStyleLbl="parChTrans1D2" presStyleIdx="3" presStyleCnt="8"/>
      <dgm:spPr/>
      <dgm:t>
        <a:bodyPr/>
        <a:lstStyle/>
        <a:p>
          <a:endParaRPr lang="en-US"/>
        </a:p>
      </dgm:t>
    </dgm:pt>
    <dgm:pt modelId="{476692B6-9443-B342-9FFF-6C2F585AF17C}" type="pres">
      <dgm:prSet presAssocID="{944C9572-CC6A-C549-9019-E2F1A64AF41E}" presName="hierRoot2" presStyleCnt="0">
        <dgm:presLayoutVars>
          <dgm:hierBranch val="init"/>
        </dgm:presLayoutVars>
      </dgm:prSet>
      <dgm:spPr/>
    </dgm:pt>
    <dgm:pt modelId="{A1231B2B-D138-FD4E-834D-9FFCC91E2AFA}" type="pres">
      <dgm:prSet presAssocID="{944C9572-CC6A-C549-9019-E2F1A64AF41E}" presName="rootComposite" presStyleCnt="0"/>
      <dgm:spPr/>
    </dgm:pt>
    <dgm:pt modelId="{1E3824D1-A2BF-8D4B-BA91-8F5A6C041E28}" type="pres">
      <dgm:prSet presAssocID="{944C9572-CC6A-C549-9019-E2F1A64AF41E}" presName="rootText" presStyleLbl="node2" presStyleIdx="3" presStyleCnt="7">
        <dgm:presLayoutVars>
          <dgm:chPref val="3"/>
        </dgm:presLayoutVars>
      </dgm:prSet>
      <dgm:spPr/>
      <dgm:t>
        <a:bodyPr/>
        <a:lstStyle/>
        <a:p>
          <a:endParaRPr lang="en-US"/>
        </a:p>
      </dgm:t>
    </dgm:pt>
    <dgm:pt modelId="{E01FBA99-E407-3944-BF90-819C4080B927}" type="pres">
      <dgm:prSet presAssocID="{944C9572-CC6A-C549-9019-E2F1A64AF41E}" presName="rootConnector" presStyleLbl="node2" presStyleIdx="3" presStyleCnt="7"/>
      <dgm:spPr/>
      <dgm:t>
        <a:bodyPr/>
        <a:lstStyle/>
        <a:p>
          <a:endParaRPr lang="en-US"/>
        </a:p>
      </dgm:t>
    </dgm:pt>
    <dgm:pt modelId="{991F3850-6FB3-6947-B1C6-1AE3D96802CF}" type="pres">
      <dgm:prSet presAssocID="{944C9572-CC6A-C549-9019-E2F1A64AF41E}" presName="hierChild4" presStyleCnt="0"/>
      <dgm:spPr/>
    </dgm:pt>
    <dgm:pt modelId="{3F42EAE3-81B4-3D44-84C0-9DDF853524C8}" type="pres">
      <dgm:prSet presAssocID="{944C9572-CC6A-C549-9019-E2F1A64AF41E}" presName="hierChild5" presStyleCnt="0"/>
      <dgm:spPr/>
    </dgm:pt>
    <dgm:pt modelId="{CE88CBA0-E9EC-F54B-A5D7-A193C9071951}" type="pres">
      <dgm:prSet presAssocID="{37763077-AD62-0548-8FD1-7DBEB45B093A}" presName="Name37" presStyleLbl="parChTrans1D2" presStyleIdx="4" presStyleCnt="8"/>
      <dgm:spPr/>
      <dgm:t>
        <a:bodyPr/>
        <a:lstStyle/>
        <a:p>
          <a:endParaRPr lang="en-US"/>
        </a:p>
      </dgm:t>
    </dgm:pt>
    <dgm:pt modelId="{9FEC3B46-855B-D844-82C8-F38AB62273A6}" type="pres">
      <dgm:prSet presAssocID="{2450860A-4292-ED41-8D70-5EFEF9FAC413}" presName="hierRoot2" presStyleCnt="0">
        <dgm:presLayoutVars>
          <dgm:hierBranch val="init"/>
        </dgm:presLayoutVars>
      </dgm:prSet>
      <dgm:spPr/>
    </dgm:pt>
    <dgm:pt modelId="{00A2110F-96CA-B941-A7B0-2413EA688CCF}" type="pres">
      <dgm:prSet presAssocID="{2450860A-4292-ED41-8D70-5EFEF9FAC413}" presName="rootComposite" presStyleCnt="0"/>
      <dgm:spPr/>
    </dgm:pt>
    <dgm:pt modelId="{8BEBA2E9-3EE4-5E48-8BC1-4D2215ACE84A}" type="pres">
      <dgm:prSet presAssocID="{2450860A-4292-ED41-8D70-5EFEF9FAC413}" presName="rootText" presStyleLbl="node2" presStyleIdx="4" presStyleCnt="7">
        <dgm:presLayoutVars>
          <dgm:chPref val="3"/>
        </dgm:presLayoutVars>
      </dgm:prSet>
      <dgm:spPr/>
      <dgm:t>
        <a:bodyPr/>
        <a:lstStyle/>
        <a:p>
          <a:endParaRPr lang="en-US"/>
        </a:p>
      </dgm:t>
    </dgm:pt>
    <dgm:pt modelId="{5220EDCE-F164-6346-B2C4-CC85223CFA3F}" type="pres">
      <dgm:prSet presAssocID="{2450860A-4292-ED41-8D70-5EFEF9FAC413}" presName="rootConnector" presStyleLbl="node2" presStyleIdx="4" presStyleCnt="7"/>
      <dgm:spPr/>
      <dgm:t>
        <a:bodyPr/>
        <a:lstStyle/>
        <a:p>
          <a:endParaRPr lang="en-US"/>
        </a:p>
      </dgm:t>
    </dgm:pt>
    <dgm:pt modelId="{19E67F3C-7279-E24F-84B1-081155EBF636}" type="pres">
      <dgm:prSet presAssocID="{2450860A-4292-ED41-8D70-5EFEF9FAC413}" presName="hierChild4" presStyleCnt="0"/>
      <dgm:spPr/>
    </dgm:pt>
    <dgm:pt modelId="{66EC8E27-9A77-3E4F-8C59-DDD6301BD4CE}" type="pres">
      <dgm:prSet presAssocID="{2450860A-4292-ED41-8D70-5EFEF9FAC413}" presName="hierChild5" presStyleCnt="0"/>
      <dgm:spPr/>
    </dgm:pt>
    <dgm:pt modelId="{19A1D3B4-5AA3-8B4E-B203-8084A649C8CD}" type="pres">
      <dgm:prSet presAssocID="{4F71E903-8609-5043-988C-5969D061BEB0}" presName="Name37" presStyleLbl="parChTrans1D2" presStyleIdx="5" presStyleCnt="8"/>
      <dgm:spPr/>
      <dgm:t>
        <a:bodyPr/>
        <a:lstStyle/>
        <a:p>
          <a:endParaRPr lang="en-US"/>
        </a:p>
      </dgm:t>
    </dgm:pt>
    <dgm:pt modelId="{2A099A31-92DF-FB44-8AA9-4014F7AF30EF}" type="pres">
      <dgm:prSet presAssocID="{434C37D6-0320-5A4C-85B1-E6C897AC6832}" presName="hierRoot2" presStyleCnt="0">
        <dgm:presLayoutVars>
          <dgm:hierBranch val="init"/>
        </dgm:presLayoutVars>
      </dgm:prSet>
      <dgm:spPr/>
    </dgm:pt>
    <dgm:pt modelId="{DC34BA44-7B54-154B-830E-A18264E7D6E0}" type="pres">
      <dgm:prSet presAssocID="{434C37D6-0320-5A4C-85B1-E6C897AC6832}" presName="rootComposite" presStyleCnt="0"/>
      <dgm:spPr/>
    </dgm:pt>
    <dgm:pt modelId="{2C31D058-4C78-B346-8BB5-82AD652EEF58}" type="pres">
      <dgm:prSet presAssocID="{434C37D6-0320-5A4C-85B1-E6C897AC6832}" presName="rootText" presStyleLbl="node2" presStyleIdx="5" presStyleCnt="7">
        <dgm:presLayoutVars>
          <dgm:chPref val="3"/>
        </dgm:presLayoutVars>
      </dgm:prSet>
      <dgm:spPr/>
      <dgm:t>
        <a:bodyPr/>
        <a:lstStyle/>
        <a:p>
          <a:endParaRPr lang="en-US"/>
        </a:p>
      </dgm:t>
    </dgm:pt>
    <dgm:pt modelId="{34F8C3D9-7706-7342-863D-BECA4B835AF8}" type="pres">
      <dgm:prSet presAssocID="{434C37D6-0320-5A4C-85B1-E6C897AC6832}" presName="rootConnector" presStyleLbl="node2" presStyleIdx="5" presStyleCnt="7"/>
      <dgm:spPr/>
      <dgm:t>
        <a:bodyPr/>
        <a:lstStyle/>
        <a:p>
          <a:endParaRPr lang="en-US"/>
        </a:p>
      </dgm:t>
    </dgm:pt>
    <dgm:pt modelId="{93411D3C-DE9E-4245-9D5D-5D53E7C772BE}" type="pres">
      <dgm:prSet presAssocID="{434C37D6-0320-5A4C-85B1-E6C897AC6832}" presName="hierChild4" presStyleCnt="0"/>
      <dgm:spPr/>
    </dgm:pt>
    <dgm:pt modelId="{88BF7211-86FD-474A-8E92-A220B2F7E26F}" type="pres">
      <dgm:prSet presAssocID="{434C37D6-0320-5A4C-85B1-E6C897AC6832}" presName="hierChild5" presStyleCnt="0"/>
      <dgm:spPr/>
    </dgm:pt>
    <dgm:pt modelId="{A5E528C1-9B6B-4815-9BFF-C23C4229E973}" type="pres">
      <dgm:prSet presAssocID="{270AA93B-4EAE-4361-A743-6AF15A0DD8F4}" presName="Name37" presStyleLbl="parChTrans1D2" presStyleIdx="6" presStyleCnt="8"/>
      <dgm:spPr/>
      <dgm:t>
        <a:bodyPr/>
        <a:lstStyle/>
        <a:p>
          <a:endParaRPr lang="en-US"/>
        </a:p>
      </dgm:t>
    </dgm:pt>
    <dgm:pt modelId="{DFE9C646-657E-4CD1-912E-6A74B6A87154}" type="pres">
      <dgm:prSet presAssocID="{766B907D-8F70-456E-82A4-377B274F227F}" presName="hierRoot2" presStyleCnt="0">
        <dgm:presLayoutVars>
          <dgm:hierBranch val="init"/>
        </dgm:presLayoutVars>
      </dgm:prSet>
      <dgm:spPr/>
    </dgm:pt>
    <dgm:pt modelId="{6B1F4C4D-7C80-408C-AD50-F84D8CBA02C8}" type="pres">
      <dgm:prSet presAssocID="{766B907D-8F70-456E-82A4-377B274F227F}" presName="rootComposite" presStyleCnt="0"/>
      <dgm:spPr/>
    </dgm:pt>
    <dgm:pt modelId="{68912F99-08D6-4D7D-9D6A-D78FEB969549}" type="pres">
      <dgm:prSet presAssocID="{766B907D-8F70-456E-82A4-377B274F227F}" presName="rootText" presStyleLbl="node2" presStyleIdx="6" presStyleCnt="7">
        <dgm:presLayoutVars>
          <dgm:chPref val="3"/>
        </dgm:presLayoutVars>
      </dgm:prSet>
      <dgm:spPr/>
      <dgm:t>
        <a:bodyPr/>
        <a:lstStyle/>
        <a:p>
          <a:endParaRPr lang="en-US"/>
        </a:p>
      </dgm:t>
    </dgm:pt>
    <dgm:pt modelId="{D2DE7DCD-1E2D-4C6B-A4AE-B81DD30BB997}" type="pres">
      <dgm:prSet presAssocID="{766B907D-8F70-456E-82A4-377B274F227F}" presName="rootConnector" presStyleLbl="node2" presStyleIdx="6" presStyleCnt="7"/>
      <dgm:spPr/>
      <dgm:t>
        <a:bodyPr/>
        <a:lstStyle/>
        <a:p>
          <a:endParaRPr lang="en-US"/>
        </a:p>
      </dgm:t>
    </dgm:pt>
    <dgm:pt modelId="{589ADDED-61F1-4078-9C95-8A5E7DD2F9A1}" type="pres">
      <dgm:prSet presAssocID="{766B907D-8F70-456E-82A4-377B274F227F}" presName="hierChild4" presStyleCnt="0"/>
      <dgm:spPr/>
    </dgm:pt>
    <dgm:pt modelId="{D842C605-3632-4ABB-B3A3-5DDE383CFA91}" type="pres">
      <dgm:prSet presAssocID="{766B907D-8F70-456E-82A4-377B274F227F}" presName="hierChild5" presStyleCnt="0"/>
      <dgm:spPr/>
    </dgm:pt>
    <dgm:pt modelId="{B5E50D0E-4256-E74D-9A0F-39351BAB9755}" type="pres">
      <dgm:prSet presAssocID="{96E5DFB7-8360-2D40-98D5-3B452AD99E8B}" presName="hierChild3" presStyleCnt="0"/>
      <dgm:spPr/>
    </dgm:pt>
    <dgm:pt modelId="{0D8DE7B9-14C9-4C44-8649-C51B91FAC45F}" type="pres">
      <dgm:prSet presAssocID="{B071B4DB-8BCB-264E-A4B2-BE40870BB6E4}" presName="Name111" presStyleLbl="parChTrans1D2" presStyleIdx="7" presStyleCnt="8"/>
      <dgm:spPr/>
      <dgm:t>
        <a:bodyPr/>
        <a:lstStyle/>
        <a:p>
          <a:endParaRPr lang="en-US"/>
        </a:p>
      </dgm:t>
    </dgm:pt>
    <dgm:pt modelId="{98ECAACF-B822-C249-A73A-AE6AB81C2B5C}" type="pres">
      <dgm:prSet presAssocID="{518CAD39-7327-9A4D-8FB7-AFD9710D7654}" presName="hierRoot3" presStyleCnt="0">
        <dgm:presLayoutVars>
          <dgm:hierBranch val="init"/>
        </dgm:presLayoutVars>
      </dgm:prSet>
      <dgm:spPr/>
    </dgm:pt>
    <dgm:pt modelId="{FD360DF3-D558-B243-AD36-9A55ECCA5CE1}" type="pres">
      <dgm:prSet presAssocID="{518CAD39-7327-9A4D-8FB7-AFD9710D7654}" presName="rootComposite3" presStyleCnt="0"/>
      <dgm:spPr/>
    </dgm:pt>
    <dgm:pt modelId="{F1A1743A-9C04-514C-83C3-A17919861EEB}" type="pres">
      <dgm:prSet presAssocID="{518CAD39-7327-9A4D-8FB7-AFD9710D7654}" presName="rootText3" presStyleLbl="asst1" presStyleIdx="0" presStyleCnt="5">
        <dgm:presLayoutVars>
          <dgm:chPref val="3"/>
        </dgm:presLayoutVars>
      </dgm:prSet>
      <dgm:spPr/>
      <dgm:t>
        <a:bodyPr/>
        <a:lstStyle/>
        <a:p>
          <a:endParaRPr lang="en-US"/>
        </a:p>
      </dgm:t>
    </dgm:pt>
    <dgm:pt modelId="{0074B356-070C-EF45-8882-77B187D6C23E}" type="pres">
      <dgm:prSet presAssocID="{518CAD39-7327-9A4D-8FB7-AFD9710D7654}" presName="rootConnector3" presStyleLbl="asst1" presStyleIdx="0" presStyleCnt="5"/>
      <dgm:spPr/>
      <dgm:t>
        <a:bodyPr/>
        <a:lstStyle/>
        <a:p>
          <a:endParaRPr lang="en-US"/>
        </a:p>
      </dgm:t>
    </dgm:pt>
    <dgm:pt modelId="{44A33AB3-3138-6E42-B292-E97D27565A6C}" type="pres">
      <dgm:prSet presAssocID="{518CAD39-7327-9A4D-8FB7-AFD9710D7654}" presName="hierChild6" presStyleCnt="0"/>
      <dgm:spPr/>
    </dgm:pt>
    <dgm:pt modelId="{5C30259C-5C20-8749-BC29-5FFF9C790B3E}" type="pres">
      <dgm:prSet presAssocID="{518CAD39-7327-9A4D-8FB7-AFD9710D7654}" presName="hierChild7" presStyleCnt="0"/>
      <dgm:spPr/>
    </dgm:pt>
    <dgm:pt modelId="{0E72B6EA-8D20-2843-88AC-155830F06563}" type="pres">
      <dgm:prSet presAssocID="{16DD195D-AFBE-E840-83AB-8D194E9E5857}" presName="Name111" presStyleLbl="parChTrans1D3" presStyleIdx="0" presStyleCnt="4"/>
      <dgm:spPr/>
      <dgm:t>
        <a:bodyPr/>
        <a:lstStyle/>
        <a:p>
          <a:endParaRPr lang="en-US"/>
        </a:p>
      </dgm:t>
    </dgm:pt>
    <dgm:pt modelId="{E16E894A-6EEE-E743-814D-BEEEBD309BE0}" type="pres">
      <dgm:prSet presAssocID="{A2523454-7C28-5545-A1C0-589E2118F956}" presName="hierRoot3" presStyleCnt="0">
        <dgm:presLayoutVars>
          <dgm:hierBranch val="init"/>
        </dgm:presLayoutVars>
      </dgm:prSet>
      <dgm:spPr/>
    </dgm:pt>
    <dgm:pt modelId="{3C89416E-DE37-7342-B0C3-F799F974E650}" type="pres">
      <dgm:prSet presAssocID="{A2523454-7C28-5545-A1C0-589E2118F956}" presName="rootComposite3" presStyleCnt="0"/>
      <dgm:spPr/>
    </dgm:pt>
    <dgm:pt modelId="{E75831E2-CAB1-204A-821E-2AA610D53487}" type="pres">
      <dgm:prSet presAssocID="{A2523454-7C28-5545-A1C0-589E2118F956}" presName="rootText3" presStyleLbl="asst1" presStyleIdx="1" presStyleCnt="5">
        <dgm:presLayoutVars>
          <dgm:chPref val="3"/>
        </dgm:presLayoutVars>
      </dgm:prSet>
      <dgm:spPr/>
      <dgm:t>
        <a:bodyPr/>
        <a:lstStyle/>
        <a:p>
          <a:endParaRPr lang="en-US"/>
        </a:p>
      </dgm:t>
    </dgm:pt>
    <dgm:pt modelId="{4BFC72DF-5AFC-224A-A827-DCB5ADA79A38}" type="pres">
      <dgm:prSet presAssocID="{A2523454-7C28-5545-A1C0-589E2118F956}" presName="rootConnector3" presStyleLbl="asst1" presStyleIdx="1" presStyleCnt="5"/>
      <dgm:spPr/>
      <dgm:t>
        <a:bodyPr/>
        <a:lstStyle/>
        <a:p>
          <a:endParaRPr lang="en-US"/>
        </a:p>
      </dgm:t>
    </dgm:pt>
    <dgm:pt modelId="{45C8D9A8-EF25-D049-A33C-2DC2EA072203}" type="pres">
      <dgm:prSet presAssocID="{A2523454-7C28-5545-A1C0-589E2118F956}" presName="hierChild6" presStyleCnt="0"/>
      <dgm:spPr/>
    </dgm:pt>
    <dgm:pt modelId="{DC0C23D9-DB4B-3147-AA1D-29EBFF8261D7}" type="pres">
      <dgm:prSet presAssocID="{A2523454-7C28-5545-A1C0-589E2118F956}" presName="hierChild7" presStyleCnt="0"/>
      <dgm:spPr/>
    </dgm:pt>
    <dgm:pt modelId="{85D7C0DC-EC65-724C-8D6E-9D4092640507}" type="pres">
      <dgm:prSet presAssocID="{3D09B052-E861-D843-9E3B-5A1C26D3BFC9}" presName="Name111" presStyleLbl="parChTrans1D3" presStyleIdx="1" presStyleCnt="4"/>
      <dgm:spPr/>
      <dgm:t>
        <a:bodyPr/>
        <a:lstStyle/>
        <a:p>
          <a:endParaRPr lang="en-US"/>
        </a:p>
      </dgm:t>
    </dgm:pt>
    <dgm:pt modelId="{A791B415-91A3-E94B-B372-05E6D8BEA204}" type="pres">
      <dgm:prSet presAssocID="{C07535DC-1980-9344-AE71-7FDE4DDD9008}" presName="hierRoot3" presStyleCnt="0">
        <dgm:presLayoutVars>
          <dgm:hierBranch val="init"/>
        </dgm:presLayoutVars>
      </dgm:prSet>
      <dgm:spPr/>
    </dgm:pt>
    <dgm:pt modelId="{326C0A31-6CB5-CB43-9D4B-61F5858586B2}" type="pres">
      <dgm:prSet presAssocID="{C07535DC-1980-9344-AE71-7FDE4DDD9008}" presName="rootComposite3" presStyleCnt="0"/>
      <dgm:spPr/>
    </dgm:pt>
    <dgm:pt modelId="{1CB26F89-F9F3-774A-8A92-3C36F42B0427}" type="pres">
      <dgm:prSet presAssocID="{C07535DC-1980-9344-AE71-7FDE4DDD9008}" presName="rootText3" presStyleLbl="asst1" presStyleIdx="2" presStyleCnt="5">
        <dgm:presLayoutVars>
          <dgm:chPref val="3"/>
        </dgm:presLayoutVars>
      </dgm:prSet>
      <dgm:spPr/>
      <dgm:t>
        <a:bodyPr/>
        <a:lstStyle/>
        <a:p>
          <a:endParaRPr lang="en-US"/>
        </a:p>
      </dgm:t>
    </dgm:pt>
    <dgm:pt modelId="{2935E55D-3FBA-C74B-B922-873F77F1F069}" type="pres">
      <dgm:prSet presAssocID="{C07535DC-1980-9344-AE71-7FDE4DDD9008}" presName="rootConnector3" presStyleLbl="asst1" presStyleIdx="2" presStyleCnt="5"/>
      <dgm:spPr/>
      <dgm:t>
        <a:bodyPr/>
        <a:lstStyle/>
        <a:p>
          <a:endParaRPr lang="en-US"/>
        </a:p>
      </dgm:t>
    </dgm:pt>
    <dgm:pt modelId="{D1F2E4CD-EB76-3D43-8534-EB565716B751}" type="pres">
      <dgm:prSet presAssocID="{C07535DC-1980-9344-AE71-7FDE4DDD9008}" presName="hierChild6" presStyleCnt="0"/>
      <dgm:spPr/>
    </dgm:pt>
    <dgm:pt modelId="{AA1E82CA-C5F8-3A43-9279-9BA3DFE6E882}" type="pres">
      <dgm:prSet presAssocID="{C07535DC-1980-9344-AE71-7FDE4DDD9008}" presName="hierChild7" presStyleCnt="0"/>
      <dgm:spPr/>
    </dgm:pt>
    <dgm:pt modelId="{996C6DC0-B7A9-274C-BB6E-F40ED0F3F989}" type="pres">
      <dgm:prSet presAssocID="{08230C15-0184-8940-9ECF-C9A3396BB8C1}" presName="Name111" presStyleLbl="parChTrans1D3" presStyleIdx="2" presStyleCnt="4"/>
      <dgm:spPr/>
      <dgm:t>
        <a:bodyPr/>
        <a:lstStyle/>
        <a:p>
          <a:endParaRPr lang="en-US"/>
        </a:p>
      </dgm:t>
    </dgm:pt>
    <dgm:pt modelId="{DA66D8A3-D0A4-7A46-8616-C033D86A9548}" type="pres">
      <dgm:prSet presAssocID="{AF4BC29F-3333-EA42-839A-D825580EC33A}" presName="hierRoot3" presStyleCnt="0">
        <dgm:presLayoutVars>
          <dgm:hierBranch val="init"/>
        </dgm:presLayoutVars>
      </dgm:prSet>
      <dgm:spPr/>
    </dgm:pt>
    <dgm:pt modelId="{60C5F5E1-B8A4-F24F-AC44-BF5E521C7B49}" type="pres">
      <dgm:prSet presAssocID="{AF4BC29F-3333-EA42-839A-D825580EC33A}" presName="rootComposite3" presStyleCnt="0"/>
      <dgm:spPr/>
    </dgm:pt>
    <dgm:pt modelId="{2A327C22-71E9-7445-BBCA-669B5064ED80}" type="pres">
      <dgm:prSet presAssocID="{AF4BC29F-3333-EA42-839A-D825580EC33A}" presName="rootText3" presStyleLbl="asst1" presStyleIdx="3" presStyleCnt="5">
        <dgm:presLayoutVars>
          <dgm:chPref val="3"/>
        </dgm:presLayoutVars>
      </dgm:prSet>
      <dgm:spPr/>
      <dgm:t>
        <a:bodyPr/>
        <a:lstStyle/>
        <a:p>
          <a:endParaRPr lang="en-US"/>
        </a:p>
      </dgm:t>
    </dgm:pt>
    <dgm:pt modelId="{65FD630F-4C6A-4B40-8272-41CF3EB165F5}" type="pres">
      <dgm:prSet presAssocID="{AF4BC29F-3333-EA42-839A-D825580EC33A}" presName="rootConnector3" presStyleLbl="asst1" presStyleIdx="3" presStyleCnt="5"/>
      <dgm:spPr/>
      <dgm:t>
        <a:bodyPr/>
        <a:lstStyle/>
        <a:p>
          <a:endParaRPr lang="en-US"/>
        </a:p>
      </dgm:t>
    </dgm:pt>
    <dgm:pt modelId="{35705D24-7FC4-064F-B28A-5F2DDA04B99A}" type="pres">
      <dgm:prSet presAssocID="{AF4BC29F-3333-EA42-839A-D825580EC33A}" presName="hierChild6" presStyleCnt="0"/>
      <dgm:spPr/>
    </dgm:pt>
    <dgm:pt modelId="{BEB6962C-AA55-164E-B97E-040B95579C48}" type="pres">
      <dgm:prSet presAssocID="{AF4BC29F-3333-EA42-839A-D825580EC33A}" presName="hierChild7" presStyleCnt="0"/>
      <dgm:spPr/>
    </dgm:pt>
    <dgm:pt modelId="{3217858F-EB7C-8948-ADD5-839E45C77633}" type="pres">
      <dgm:prSet presAssocID="{2C367DC3-33B1-484C-AB38-2EE9A687A044}" presName="Name111" presStyleLbl="parChTrans1D3" presStyleIdx="3" presStyleCnt="4"/>
      <dgm:spPr/>
      <dgm:t>
        <a:bodyPr/>
        <a:lstStyle/>
        <a:p>
          <a:endParaRPr lang="en-US"/>
        </a:p>
      </dgm:t>
    </dgm:pt>
    <dgm:pt modelId="{4FDA9D73-F922-454C-A63C-77F4A812BB46}" type="pres">
      <dgm:prSet presAssocID="{A29B9B52-6343-7E41-8B51-3A4C488B7D5A}" presName="hierRoot3" presStyleCnt="0">
        <dgm:presLayoutVars>
          <dgm:hierBranch val="init"/>
        </dgm:presLayoutVars>
      </dgm:prSet>
      <dgm:spPr/>
    </dgm:pt>
    <dgm:pt modelId="{59D13816-90B8-754E-9258-C33DFDCE06E7}" type="pres">
      <dgm:prSet presAssocID="{A29B9B52-6343-7E41-8B51-3A4C488B7D5A}" presName="rootComposite3" presStyleCnt="0"/>
      <dgm:spPr/>
    </dgm:pt>
    <dgm:pt modelId="{ABE559F3-6DF9-FF47-8105-0652EDBC33FC}" type="pres">
      <dgm:prSet presAssocID="{A29B9B52-6343-7E41-8B51-3A4C488B7D5A}" presName="rootText3" presStyleLbl="asst1" presStyleIdx="4" presStyleCnt="5" custLinFactNeighborX="-706" custLinFactNeighborY="3687">
        <dgm:presLayoutVars>
          <dgm:chPref val="3"/>
        </dgm:presLayoutVars>
      </dgm:prSet>
      <dgm:spPr/>
      <dgm:t>
        <a:bodyPr/>
        <a:lstStyle/>
        <a:p>
          <a:endParaRPr lang="en-US"/>
        </a:p>
      </dgm:t>
    </dgm:pt>
    <dgm:pt modelId="{8DED86AC-2F7F-C343-9ACB-140B78677222}" type="pres">
      <dgm:prSet presAssocID="{A29B9B52-6343-7E41-8B51-3A4C488B7D5A}" presName="rootConnector3" presStyleLbl="asst1" presStyleIdx="4" presStyleCnt="5"/>
      <dgm:spPr/>
      <dgm:t>
        <a:bodyPr/>
        <a:lstStyle/>
        <a:p>
          <a:endParaRPr lang="en-US"/>
        </a:p>
      </dgm:t>
    </dgm:pt>
    <dgm:pt modelId="{B87CAA64-5E60-E247-B642-98ECE747FA24}" type="pres">
      <dgm:prSet presAssocID="{A29B9B52-6343-7E41-8B51-3A4C488B7D5A}" presName="hierChild6" presStyleCnt="0"/>
      <dgm:spPr/>
    </dgm:pt>
    <dgm:pt modelId="{6CA0F43C-1E35-C54F-A0F1-A99F656C5C3B}" type="pres">
      <dgm:prSet presAssocID="{A29B9B52-6343-7E41-8B51-3A4C488B7D5A}" presName="hierChild7" presStyleCnt="0"/>
      <dgm:spPr/>
    </dgm:pt>
  </dgm:ptLst>
  <dgm:cxnLst>
    <dgm:cxn modelId="{98954DB6-EDF7-E942-B67B-A2613737EF31}" srcId="{96E5DFB7-8360-2D40-98D5-3B452AD99E8B}" destId="{A0BF16BA-4724-4947-8887-63045E7B4205}" srcOrd="3" destOrd="0" parTransId="{62921A7D-6EFF-0E41-A4D4-D2C61CD4D255}" sibTransId="{94A7BA9B-874F-404C-8CF9-6578766C079F}"/>
    <dgm:cxn modelId="{FF36CD18-2B5B-44A5-A844-BD727A35586A}" type="presOf" srcId="{270AA93B-4EAE-4361-A743-6AF15A0DD8F4}" destId="{A5E528C1-9B6B-4815-9BFF-C23C4229E973}" srcOrd="0" destOrd="0" presId="urn:microsoft.com/office/officeart/2005/8/layout/orgChart1"/>
    <dgm:cxn modelId="{709561DA-364E-E746-B267-187F708FAE1D}" type="presOf" srcId="{B83E34BD-51F9-D64F-B0CF-38FF9DC1C882}" destId="{CE639889-1C2C-FA46-932A-241103A5C5A2}" srcOrd="0" destOrd="0" presId="urn:microsoft.com/office/officeart/2005/8/layout/orgChart1"/>
    <dgm:cxn modelId="{FE112E6E-D20D-784C-94B6-22F26673D618}" srcId="{518CAD39-7327-9A4D-8FB7-AFD9710D7654}" destId="{C07535DC-1980-9344-AE71-7FDE4DDD9008}" srcOrd="1" destOrd="0" parTransId="{3D09B052-E861-D843-9E3B-5A1C26D3BFC9}" sibTransId="{659F10F4-88C6-F04A-96C1-898E5B244B07}"/>
    <dgm:cxn modelId="{2F9A05FA-C5E6-1F44-BB2D-2A534DD0A5DF}" srcId="{96E5DFB7-8360-2D40-98D5-3B452AD99E8B}" destId="{518CAD39-7327-9A4D-8FB7-AFD9710D7654}" srcOrd="0" destOrd="0" parTransId="{B071B4DB-8BCB-264E-A4B2-BE40870BB6E4}" sibTransId="{0E75109C-EE07-2A41-A015-BB1F0F18AB49}"/>
    <dgm:cxn modelId="{60D43D1D-7F81-874B-89AF-1D2D044398C8}" type="presOf" srcId="{62921A7D-6EFF-0E41-A4D4-D2C61CD4D255}" destId="{55132BB2-F7C8-8A42-8533-0612B2E2E78F}" srcOrd="0" destOrd="0" presId="urn:microsoft.com/office/officeart/2005/8/layout/orgChart1"/>
    <dgm:cxn modelId="{9BD7092C-4E2F-4741-A70F-09CA2B2BB7D8}" srcId="{96E5DFB7-8360-2D40-98D5-3B452AD99E8B}" destId="{67109F37-A960-4A44-A3C1-DC508A28D87E}" srcOrd="1" destOrd="0" parTransId="{06DF98FA-ADF3-2449-B181-6C32D71AC476}" sibTransId="{06CC143B-01A5-8843-B4F5-DBE09C184F61}"/>
    <dgm:cxn modelId="{6DDE16F9-2284-014C-A9D1-E10AD249FAC8}" type="presOf" srcId="{67109F37-A960-4A44-A3C1-DC508A28D87E}" destId="{0760AC83-7BC1-CE42-A710-9CCD7FC2C66B}" srcOrd="0" destOrd="0" presId="urn:microsoft.com/office/officeart/2005/8/layout/orgChart1"/>
    <dgm:cxn modelId="{8804632C-7F45-4340-BF7A-9F19F966CF38}" type="presOf" srcId="{16DD195D-AFBE-E840-83AB-8D194E9E5857}" destId="{0E72B6EA-8D20-2843-88AC-155830F06563}" srcOrd="0" destOrd="0" presId="urn:microsoft.com/office/officeart/2005/8/layout/orgChart1"/>
    <dgm:cxn modelId="{41FF2E26-99F6-B643-ACE6-1EE0C366A597}" srcId="{96E5DFB7-8360-2D40-98D5-3B452AD99E8B}" destId="{2450860A-4292-ED41-8D70-5EFEF9FAC413}" srcOrd="5" destOrd="0" parTransId="{37763077-AD62-0548-8FD1-7DBEB45B093A}" sibTransId="{75E1D1D0-1D27-2E40-9431-D6DF4A370B20}"/>
    <dgm:cxn modelId="{A19731DD-38D5-5447-89E8-2A2C4E262E3B}" type="presOf" srcId="{A2523454-7C28-5545-A1C0-589E2118F956}" destId="{4BFC72DF-5AFC-224A-A827-DCB5ADA79A38}" srcOrd="1" destOrd="0" presId="urn:microsoft.com/office/officeart/2005/8/layout/orgChart1"/>
    <dgm:cxn modelId="{04A40DAF-50B0-4078-8EB7-59954E1B6C7F}" type="presOf" srcId="{766B907D-8F70-456E-82A4-377B274F227F}" destId="{68912F99-08D6-4D7D-9D6A-D78FEB969549}" srcOrd="0" destOrd="0" presId="urn:microsoft.com/office/officeart/2005/8/layout/orgChart1"/>
    <dgm:cxn modelId="{22F43F21-A5CC-7048-9A66-8C7E7BC28952}" type="presOf" srcId="{96E5DFB7-8360-2D40-98D5-3B452AD99E8B}" destId="{34FC5173-D0FC-2E4E-9B9A-6CAA43924AF9}" srcOrd="1" destOrd="0" presId="urn:microsoft.com/office/officeart/2005/8/layout/orgChart1"/>
    <dgm:cxn modelId="{4A2DAD8A-AA9E-E747-BF12-DD65FE0D9224}" type="presOf" srcId="{4F71E903-8609-5043-988C-5969D061BEB0}" destId="{19A1D3B4-5AA3-8B4E-B203-8084A649C8CD}" srcOrd="0" destOrd="0" presId="urn:microsoft.com/office/officeart/2005/8/layout/orgChart1"/>
    <dgm:cxn modelId="{CCBF0062-14BA-7646-BB4B-1E75B15E6809}" type="presOf" srcId="{EDFB0CF6-6E2F-464A-AA55-D4BC3C4915BF}" destId="{E93F8742-E5F8-C142-9A4F-AA9F4BCF1939}" srcOrd="0" destOrd="0" presId="urn:microsoft.com/office/officeart/2005/8/layout/orgChart1"/>
    <dgm:cxn modelId="{160302DD-ABBD-D743-94A9-E8B98FE40B62}" type="presOf" srcId="{A29B9B52-6343-7E41-8B51-3A4C488B7D5A}" destId="{ABE559F3-6DF9-FF47-8105-0652EDBC33FC}" srcOrd="0" destOrd="0" presId="urn:microsoft.com/office/officeart/2005/8/layout/orgChart1"/>
    <dgm:cxn modelId="{4AE5DEC4-C084-FA4F-9C59-4C8699882000}" type="presOf" srcId="{AF4BC29F-3333-EA42-839A-D825580EC33A}" destId="{2A327C22-71E9-7445-BBCA-669B5064ED80}" srcOrd="0" destOrd="0" presId="urn:microsoft.com/office/officeart/2005/8/layout/orgChart1"/>
    <dgm:cxn modelId="{3F2D3CF8-BD50-46E4-A459-AF7A5B79CFC7}" srcId="{96E5DFB7-8360-2D40-98D5-3B452AD99E8B}" destId="{766B907D-8F70-456E-82A4-377B274F227F}" srcOrd="7" destOrd="0" parTransId="{270AA93B-4EAE-4361-A743-6AF15A0DD8F4}" sibTransId="{58DD5258-4799-4959-B492-A27543024862}"/>
    <dgm:cxn modelId="{A9313EFE-A0B5-AD46-BA8F-1776E6EFA0E3}" type="presOf" srcId="{518CAD39-7327-9A4D-8FB7-AFD9710D7654}" destId="{0074B356-070C-EF45-8882-77B187D6C23E}" srcOrd="1" destOrd="0" presId="urn:microsoft.com/office/officeart/2005/8/layout/orgChart1"/>
    <dgm:cxn modelId="{A3E07550-6F7F-DD4A-85D1-30D3D0A7F471}" type="presOf" srcId="{08230C15-0184-8940-9ECF-C9A3396BB8C1}" destId="{996C6DC0-B7A9-274C-BB6E-F40ED0F3F989}" srcOrd="0" destOrd="0" presId="urn:microsoft.com/office/officeart/2005/8/layout/orgChart1"/>
    <dgm:cxn modelId="{5F63C0EF-C475-AA47-A0F0-F28F44B0ADA0}" type="presOf" srcId="{2C367DC3-33B1-484C-AB38-2EE9A687A044}" destId="{3217858F-EB7C-8948-ADD5-839E45C77633}" srcOrd="0" destOrd="0" presId="urn:microsoft.com/office/officeart/2005/8/layout/orgChart1"/>
    <dgm:cxn modelId="{F4712BEC-EF34-0948-82E7-4BE747905D8B}" type="presOf" srcId="{C07535DC-1980-9344-AE71-7FDE4DDD9008}" destId="{2935E55D-3FBA-C74B-B922-873F77F1F069}" srcOrd="1" destOrd="0" presId="urn:microsoft.com/office/officeart/2005/8/layout/orgChart1"/>
    <dgm:cxn modelId="{7ECAA9B4-7F05-EE47-BF1D-6BE54BB81933}" type="presOf" srcId="{A0BF16BA-4724-4947-8887-63045E7B4205}" destId="{7B3282BF-3607-DC49-AFC9-671EB7F2C531}" srcOrd="0" destOrd="0" presId="urn:microsoft.com/office/officeart/2005/8/layout/orgChart1"/>
    <dgm:cxn modelId="{A1806BE7-A044-014A-B64B-DF0CE77EE9B0}" type="presOf" srcId="{434C37D6-0320-5A4C-85B1-E6C897AC6832}" destId="{34F8C3D9-7706-7342-863D-BECA4B835AF8}" srcOrd="1" destOrd="0" presId="urn:microsoft.com/office/officeart/2005/8/layout/orgChart1"/>
    <dgm:cxn modelId="{1C1C7983-BD11-784E-9DF3-81FE452B5C10}" srcId="{B83E34BD-51F9-D64F-B0CF-38FF9DC1C882}" destId="{96E5DFB7-8360-2D40-98D5-3B452AD99E8B}" srcOrd="0" destOrd="0" parTransId="{72795B18-D8CE-4849-8A83-BAAAD86C3417}" sibTransId="{8E73C3DD-12D2-2B46-B3F1-01BB86C597B7}"/>
    <dgm:cxn modelId="{A953FA63-E8B8-8845-A02A-D266187A2893}" srcId="{96E5DFB7-8360-2D40-98D5-3B452AD99E8B}" destId="{434C37D6-0320-5A4C-85B1-E6C897AC6832}" srcOrd="6" destOrd="0" parTransId="{4F71E903-8609-5043-988C-5969D061BEB0}" sibTransId="{AAD3F0E6-A961-B44F-A80C-CE5CFD26ED16}"/>
    <dgm:cxn modelId="{E11089B7-505E-CE4A-9B53-AC882083F015}" type="presOf" srcId="{A0BF16BA-4724-4947-8887-63045E7B4205}" destId="{A281241F-1B98-E147-8A57-D7172F770CCA}" srcOrd="1" destOrd="0" presId="urn:microsoft.com/office/officeart/2005/8/layout/orgChart1"/>
    <dgm:cxn modelId="{7039D9EA-EFAF-BC4D-9827-B0B4D5BBAAF8}" type="presOf" srcId="{518CAD39-7327-9A4D-8FB7-AFD9710D7654}" destId="{F1A1743A-9C04-514C-83C3-A17919861EEB}" srcOrd="0" destOrd="0" presId="urn:microsoft.com/office/officeart/2005/8/layout/orgChart1"/>
    <dgm:cxn modelId="{E162CE3D-FD98-AA43-AA93-570E64F5ED4F}" type="presOf" srcId="{96E5DFB7-8360-2D40-98D5-3B452AD99E8B}" destId="{91749D9A-B699-4C44-862C-5BB03EFB15E0}" srcOrd="0" destOrd="0" presId="urn:microsoft.com/office/officeart/2005/8/layout/orgChart1"/>
    <dgm:cxn modelId="{5640D80C-0FF1-4148-9D8B-98635756E065}" srcId="{518CAD39-7327-9A4D-8FB7-AFD9710D7654}" destId="{A2523454-7C28-5545-A1C0-589E2118F956}" srcOrd="0" destOrd="0" parTransId="{16DD195D-AFBE-E840-83AB-8D194E9E5857}" sibTransId="{6226F9D4-0287-8441-AA36-DD64CF63A9D9}"/>
    <dgm:cxn modelId="{35750035-FB79-2D47-9906-E66951D0AA33}" srcId="{96E5DFB7-8360-2D40-98D5-3B452AD99E8B}" destId="{EDFB0CF6-6E2F-464A-AA55-D4BC3C4915BF}" srcOrd="2" destOrd="0" parTransId="{AC9BBAF5-00B6-9C44-98B9-E9D683FFD790}" sibTransId="{FA201C6A-B516-C243-B08C-3C2BC483D237}"/>
    <dgm:cxn modelId="{F2275BC2-C677-F346-8FD5-022783127F1D}" type="presOf" srcId="{C07535DC-1980-9344-AE71-7FDE4DDD9008}" destId="{1CB26F89-F9F3-774A-8A92-3C36F42B0427}" srcOrd="0" destOrd="0" presId="urn:microsoft.com/office/officeart/2005/8/layout/orgChart1"/>
    <dgm:cxn modelId="{AE053DA0-4504-D140-9403-645BF5223867}" type="presOf" srcId="{67109F37-A960-4A44-A3C1-DC508A28D87E}" destId="{3C6D5717-A25D-5D41-8717-14B1245EEAEF}" srcOrd="1" destOrd="0" presId="urn:microsoft.com/office/officeart/2005/8/layout/orgChart1"/>
    <dgm:cxn modelId="{942F289B-E93C-5D4B-A1F2-ED5674B7CDE0}" type="presOf" srcId="{944C9572-CC6A-C549-9019-E2F1A64AF41E}" destId="{1E3824D1-A2BF-8D4B-BA91-8F5A6C041E28}" srcOrd="0" destOrd="0" presId="urn:microsoft.com/office/officeart/2005/8/layout/orgChart1"/>
    <dgm:cxn modelId="{C65EADC4-3F5F-CE4D-B2CA-D01BB6BB2BD1}" type="presOf" srcId="{944C9572-CC6A-C549-9019-E2F1A64AF41E}" destId="{E01FBA99-E407-3944-BF90-819C4080B927}" srcOrd="1" destOrd="0" presId="urn:microsoft.com/office/officeart/2005/8/layout/orgChart1"/>
    <dgm:cxn modelId="{0519FE3E-5C4E-F54F-BE6B-3CE0CF646F6E}" type="presOf" srcId="{06DF98FA-ADF3-2449-B181-6C32D71AC476}" destId="{03FF8008-7D29-F746-BED3-C1FCEE108FE7}" srcOrd="0" destOrd="0" presId="urn:microsoft.com/office/officeart/2005/8/layout/orgChart1"/>
    <dgm:cxn modelId="{5CF221E4-FF2A-E34D-AAE8-A4628DF769AD}" type="presOf" srcId="{434C37D6-0320-5A4C-85B1-E6C897AC6832}" destId="{2C31D058-4C78-B346-8BB5-82AD652EEF58}" srcOrd="0" destOrd="0" presId="urn:microsoft.com/office/officeart/2005/8/layout/orgChart1"/>
    <dgm:cxn modelId="{EFC85268-1D05-474F-82B3-85A1328761D5}" type="presOf" srcId="{EDFB0CF6-6E2F-464A-AA55-D4BC3C4915BF}" destId="{8517AB77-0883-3741-9D06-2C17431B6E22}" srcOrd="1" destOrd="0" presId="urn:microsoft.com/office/officeart/2005/8/layout/orgChart1"/>
    <dgm:cxn modelId="{8BCDDDAA-1092-0F46-B552-2BB8C3EC2146}" type="presOf" srcId="{AC9BBAF5-00B6-9C44-98B9-E9D683FFD790}" destId="{D5E34181-116D-DD4D-9D7E-9AF9F367073A}" srcOrd="0" destOrd="0" presId="urn:microsoft.com/office/officeart/2005/8/layout/orgChart1"/>
    <dgm:cxn modelId="{2092483E-413B-8D47-BCA5-B73F12F96391}" srcId="{518CAD39-7327-9A4D-8FB7-AFD9710D7654}" destId="{AF4BC29F-3333-EA42-839A-D825580EC33A}" srcOrd="2" destOrd="0" parTransId="{08230C15-0184-8940-9ECF-C9A3396BB8C1}" sibTransId="{0800D600-3AD2-F84A-A3D7-F966F22BEABF}"/>
    <dgm:cxn modelId="{BDA2C223-0ACF-944F-99B4-C0730F970DAF}" type="presOf" srcId="{AF4BC29F-3333-EA42-839A-D825580EC33A}" destId="{65FD630F-4C6A-4B40-8272-41CF3EB165F5}" srcOrd="1" destOrd="0" presId="urn:microsoft.com/office/officeart/2005/8/layout/orgChart1"/>
    <dgm:cxn modelId="{DDD3CE32-6300-4744-981C-E9588B7FF07D}" type="presOf" srcId="{3D09B052-E861-D843-9E3B-5A1C26D3BFC9}" destId="{85D7C0DC-EC65-724C-8D6E-9D4092640507}" srcOrd="0" destOrd="0" presId="urn:microsoft.com/office/officeart/2005/8/layout/orgChart1"/>
    <dgm:cxn modelId="{5F61FC4E-1E1E-214F-BB60-5D3C60D86198}" type="presOf" srcId="{37763077-AD62-0548-8FD1-7DBEB45B093A}" destId="{CE88CBA0-E9EC-F54B-A5D7-A193C9071951}" srcOrd="0" destOrd="0" presId="urn:microsoft.com/office/officeart/2005/8/layout/orgChart1"/>
    <dgm:cxn modelId="{2AB04304-F1F9-4941-B106-6C41B400CBBA}" type="presOf" srcId="{A29B9B52-6343-7E41-8B51-3A4C488B7D5A}" destId="{8DED86AC-2F7F-C343-9ACB-140B78677222}" srcOrd="1" destOrd="0" presId="urn:microsoft.com/office/officeart/2005/8/layout/orgChart1"/>
    <dgm:cxn modelId="{A88BCED0-D316-4A4F-AA3A-64E8445B2C50}" type="presOf" srcId="{2450860A-4292-ED41-8D70-5EFEF9FAC413}" destId="{8BEBA2E9-3EE4-5E48-8BC1-4D2215ACE84A}" srcOrd="0" destOrd="0" presId="urn:microsoft.com/office/officeart/2005/8/layout/orgChart1"/>
    <dgm:cxn modelId="{B9C756FD-9065-8748-A6CA-24E3A5837400}" srcId="{96E5DFB7-8360-2D40-98D5-3B452AD99E8B}" destId="{944C9572-CC6A-C549-9019-E2F1A64AF41E}" srcOrd="4" destOrd="0" parTransId="{2C5EF451-8E43-9144-8132-AF165E0178B6}" sibTransId="{0E304C5E-306C-AC44-8388-9EE74535D99D}"/>
    <dgm:cxn modelId="{B09236F6-D2E0-A34A-B835-2B3B61C04829}" type="presOf" srcId="{B071B4DB-8BCB-264E-A4B2-BE40870BB6E4}" destId="{0D8DE7B9-14C9-4C44-8649-C51B91FAC45F}" srcOrd="0" destOrd="0" presId="urn:microsoft.com/office/officeart/2005/8/layout/orgChart1"/>
    <dgm:cxn modelId="{9FC78EBF-4FD9-0544-9E8B-473DA70C532C}" srcId="{518CAD39-7327-9A4D-8FB7-AFD9710D7654}" destId="{A29B9B52-6343-7E41-8B51-3A4C488B7D5A}" srcOrd="3" destOrd="0" parTransId="{2C367DC3-33B1-484C-AB38-2EE9A687A044}" sibTransId="{D5AC4F2F-B2EA-EC45-92A6-9A0AC319AFBD}"/>
    <dgm:cxn modelId="{7EB5C9EE-22F1-6649-BEB0-1D4D84EE6553}" type="presOf" srcId="{A2523454-7C28-5545-A1C0-589E2118F956}" destId="{E75831E2-CAB1-204A-821E-2AA610D53487}" srcOrd="0" destOrd="0" presId="urn:microsoft.com/office/officeart/2005/8/layout/orgChart1"/>
    <dgm:cxn modelId="{DD3FDA45-DD3A-DB40-A0BD-78DB80388B8F}" type="presOf" srcId="{2C5EF451-8E43-9144-8132-AF165E0178B6}" destId="{37517633-6C51-FB46-B77B-55BE35CCCC03}" srcOrd="0" destOrd="0" presId="urn:microsoft.com/office/officeart/2005/8/layout/orgChart1"/>
    <dgm:cxn modelId="{F4E07E2E-8C57-CE47-BC1E-93DB9152FDE0}" type="presOf" srcId="{2450860A-4292-ED41-8D70-5EFEF9FAC413}" destId="{5220EDCE-F164-6346-B2C4-CC85223CFA3F}" srcOrd="1" destOrd="0" presId="urn:microsoft.com/office/officeart/2005/8/layout/orgChart1"/>
    <dgm:cxn modelId="{0959EF89-8774-43BF-86D2-9C9606C695EB}" type="presOf" srcId="{766B907D-8F70-456E-82A4-377B274F227F}" destId="{D2DE7DCD-1E2D-4C6B-A4AE-B81DD30BB997}" srcOrd="1" destOrd="0" presId="urn:microsoft.com/office/officeart/2005/8/layout/orgChart1"/>
    <dgm:cxn modelId="{F03DF486-70C5-0642-8542-869F5F681B12}" type="presParOf" srcId="{CE639889-1C2C-FA46-932A-241103A5C5A2}" destId="{0C497644-10C2-3740-BFEB-8614DE99FC63}" srcOrd="0" destOrd="0" presId="urn:microsoft.com/office/officeart/2005/8/layout/orgChart1"/>
    <dgm:cxn modelId="{845F3A66-1F80-6D45-B8FF-5F9E3598B3E8}" type="presParOf" srcId="{0C497644-10C2-3740-BFEB-8614DE99FC63}" destId="{EB3E6B93-4432-CC47-A2AF-D2F827817264}" srcOrd="0" destOrd="0" presId="urn:microsoft.com/office/officeart/2005/8/layout/orgChart1"/>
    <dgm:cxn modelId="{3E703B0D-03F1-A94A-A45D-060B0FDD220E}" type="presParOf" srcId="{EB3E6B93-4432-CC47-A2AF-D2F827817264}" destId="{91749D9A-B699-4C44-862C-5BB03EFB15E0}" srcOrd="0" destOrd="0" presId="urn:microsoft.com/office/officeart/2005/8/layout/orgChart1"/>
    <dgm:cxn modelId="{105D694F-F8BB-AA4D-9F2A-E5BFE418DA47}" type="presParOf" srcId="{EB3E6B93-4432-CC47-A2AF-D2F827817264}" destId="{34FC5173-D0FC-2E4E-9B9A-6CAA43924AF9}" srcOrd="1" destOrd="0" presId="urn:microsoft.com/office/officeart/2005/8/layout/orgChart1"/>
    <dgm:cxn modelId="{25E00817-CFD6-0B45-8E3A-2B29A6E68207}" type="presParOf" srcId="{0C497644-10C2-3740-BFEB-8614DE99FC63}" destId="{B3BC955C-6E4B-0347-97D2-087DF5107261}" srcOrd="1" destOrd="0" presId="urn:microsoft.com/office/officeart/2005/8/layout/orgChart1"/>
    <dgm:cxn modelId="{2E5082DA-8511-4A43-9B3D-DC35EF46A561}" type="presParOf" srcId="{B3BC955C-6E4B-0347-97D2-087DF5107261}" destId="{03FF8008-7D29-F746-BED3-C1FCEE108FE7}" srcOrd="0" destOrd="0" presId="urn:microsoft.com/office/officeart/2005/8/layout/orgChart1"/>
    <dgm:cxn modelId="{3BA1B15E-13ED-1C4E-9A47-EFB0712B72DD}" type="presParOf" srcId="{B3BC955C-6E4B-0347-97D2-087DF5107261}" destId="{B9856C30-DF74-4B42-9050-E08D5F8493CE}" srcOrd="1" destOrd="0" presId="urn:microsoft.com/office/officeart/2005/8/layout/orgChart1"/>
    <dgm:cxn modelId="{87EADBE6-4C2F-4F46-BED0-CA2F57518632}" type="presParOf" srcId="{B9856C30-DF74-4B42-9050-E08D5F8493CE}" destId="{A53828B3-E055-9D40-A0F8-F11EAF4FC4B8}" srcOrd="0" destOrd="0" presId="urn:microsoft.com/office/officeart/2005/8/layout/orgChart1"/>
    <dgm:cxn modelId="{DF164237-9031-DC4D-94A3-171D864C90CC}" type="presParOf" srcId="{A53828B3-E055-9D40-A0F8-F11EAF4FC4B8}" destId="{0760AC83-7BC1-CE42-A710-9CCD7FC2C66B}" srcOrd="0" destOrd="0" presId="urn:microsoft.com/office/officeart/2005/8/layout/orgChart1"/>
    <dgm:cxn modelId="{89BE530F-DDB5-5D48-A1CC-3F4BE5957FAF}" type="presParOf" srcId="{A53828B3-E055-9D40-A0F8-F11EAF4FC4B8}" destId="{3C6D5717-A25D-5D41-8717-14B1245EEAEF}" srcOrd="1" destOrd="0" presId="urn:microsoft.com/office/officeart/2005/8/layout/orgChart1"/>
    <dgm:cxn modelId="{94A55915-D208-4A41-8463-CBA5B7773B6C}" type="presParOf" srcId="{B9856C30-DF74-4B42-9050-E08D5F8493CE}" destId="{7529610C-CB28-EB44-85E6-7CE7C2E282FA}" srcOrd="1" destOrd="0" presId="urn:microsoft.com/office/officeart/2005/8/layout/orgChart1"/>
    <dgm:cxn modelId="{07744456-9058-0B48-83E7-3E660984549A}" type="presParOf" srcId="{B9856C30-DF74-4B42-9050-E08D5F8493CE}" destId="{396AD6DD-E0DA-EE42-A3C8-77A4D194A5B7}" srcOrd="2" destOrd="0" presId="urn:microsoft.com/office/officeart/2005/8/layout/orgChart1"/>
    <dgm:cxn modelId="{1B13E4F4-EFBB-EA4A-9BFF-6F15422BCBFA}" type="presParOf" srcId="{B3BC955C-6E4B-0347-97D2-087DF5107261}" destId="{D5E34181-116D-DD4D-9D7E-9AF9F367073A}" srcOrd="2" destOrd="0" presId="urn:microsoft.com/office/officeart/2005/8/layout/orgChart1"/>
    <dgm:cxn modelId="{14875A7A-A55C-254A-A245-720EC6CA4B9F}" type="presParOf" srcId="{B3BC955C-6E4B-0347-97D2-087DF5107261}" destId="{80357184-0AA3-6E44-BBC9-4D728285EBC9}" srcOrd="3" destOrd="0" presId="urn:microsoft.com/office/officeart/2005/8/layout/orgChart1"/>
    <dgm:cxn modelId="{4E8A4D26-1BE3-7245-80A4-399323E4B379}" type="presParOf" srcId="{80357184-0AA3-6E44-BBC9-4D728285EBC9}" destId="{CE4E11D9-64C9-864E-8336-78CED6F6EDE9}" srcOrd="0" destOrd="0" presId="urn:microsoft.com/office/officeart/2005/8/layout/orgChart1"/>
    <dgm:cxn modelId="{82344ACE-88EF-504A-97BD-4AF92C525376}" type="presParOf" srcId="{CE4E11D9-64C9-864E-8336-78CED6F6EDE9}" destId="{E93F8742-E5F8-C142-9A4F-AA9F4BCF1939}" srcOrd="0" destOrd="0" presId="urn:microsoft.com/office/officeart/2005/8/layout/orgChart1"/>
    <dgm:cxn modelId="{8B90D4E4-A48A-594D-A91A-FB71694EA9D7}" type="presParOf" srcId="{CE4E11D9-64C9-864E-8336-78CED6F6EDE9}" destId="{8517AB77-0883-3741-9D06-2C17431B6E22}" srcOrd="1" destOrd="0" presId="urn:microsoft.com/office/officeart/2005/8/layout/orgChart1"/>
    <dgm:cxn modelId="{2056DFD8-181D-C34D-BE34-5033A83F3EC1}" type="presParOf" srcId="{80357184-0AA3-6E44-BBC9-4D728285EBC9}" destId="{3BD05C23-B9DC-CE47-8FEB-83BB2A2D3254}" srcOrd="1" destOrd="0" presId="urn:microsoft.com/office/officeart/2005/8/layout/orgChart1"/>
    <dgm:cxn modelId="{9C1D2776-AE99-D144-8E4F-1D4430DCB141}" type="presParOf" srcId="{80357184-0AA3-6E44-BBC9-4D728285EBC9}" destId="{197472CB-61D5-C844-9B7A-3E12DEA30A9B}" srcOrd="2" destOrd="0" presId="urn:microsoft.com/office/officeart/2005/8/layout/orgChart1"/>
    <dgm:cxn modelId="{6C73622C-DA9C-CD47-BE5D-79354C5C6FE9}" type="presParOf" srcId="{B3BC955C-6E4B-0347-97D2-087DF5107261}" destId="{55132BB2-F7C8-8A42-8533-0612B2E2E78F}" srcOrd="4" destOrd="0" presId="urn:microsoft.com/office/officeart/2005/8/layout/orgChart1"/>
    <dgm:cxn modelId="{1BE217A8-2236-5A4E-8205-B9566FD90B22}" type="presParOf" srcId="{B3BC955C-6E4B-0347-97D2-087DF5107261}" destId="{F713467F-6DCB-2A40-8354-451ED2003257}" srcOrd="5" destOrd="0" presId="urn:microsoft.com/office/officeart/2005/8/layout/orgChart1"/>
    <dgm:cxn modelId="{00B7B778-5375-4747-BF42-C266CF57D7D6}" type="presParOf" srcId="{F713467F-6DCB-2A40-8354-451ED2003257}" destId="{33EA7A8E-7F26-594B-A386-DC242B5306A7}" srcOrd="0" destOrd="0" presId="urn:microsoft.com/office/officeart/2005/8/layout/orgChart1"/>
    <dgm:cxn modelId="{1ABE708E-853B-BF46-A9AF-30022032FD08}" type="presParOf" srcId="{33EA7A8E-7F26-594B-A386-DC242B5306A7}" destId="{7B3282BF-3607-DC49-AFC9-671EB7F2C531}" srcOrd="0" destOrd="0" presId="urn:microsoft.com/office/officeart/2005/8/layout/orgChart1"/>
    <dgm:cxn modelId="{DBB5520A-A7C2-7644-B839-8DFECEC7F63E}" type="presParOf" srcId="{33EA7A8E-7F26-594B-A386-DC242B5306A7}" destId="{A281241F-1B98-E147-8A57-D7172F770CCA}" srcOrd="1" destOrd="0" presId="urn:microsoft.com/office/officeart/2005/8/layout/orgChart1"/>
    <dgm:cxn modelId="{5F450058-693D-F546-B4F2-4765E7F47883}" type="presParOf" srcId="{F713467F-6DCB-2A40-8354-451ED2003257}" destId="{5480F20F-C4E5-4D40-BD52-182A56FC2828}" srcOrd="1" destOrd="0" presId="urn:microsoft.com/office/officeart/2005/8/layout/orgChart1"/>
    <dgm:cxn modelId="{23C16863-A802-4941-AF28-742482A0E768}" type="presParOf" srcId="{F713467F-6DCB-2A40-8354-451ED2003257}" destId="{60B1247C-F1CE-0D41-8798-A7EF7FFC7F2C}" srcOrd="2" destOrd="0" presId="urn:microsoft.com/office/officeart/2005/8/layout/orgChart1"/>
    <dgm:cxn modelId="{EA41D656-159A-1944-BAED-EAA0BDB2F850}" type="presParOf" srcId="{B3BC955C-6E4B-0347-97D2-087DF5107261}" destId="{37517633-6C51-FB46-B77B-55BE35CCCC03}" srcOrd="6" destOrd="0" presId="urn:microsoft.com/office/officeart/2005/8/layout/orgChart1"/>
    <dgm:cxn modelId="{9E631D86-E151-3440-853E-B034F6578AAD}" type="presParOf" srcId="{B3BC955C-6E4B-0347-97D2-087DF5107261}" destId="{476692B6-9443-B342-9FFF-6C2F585AF17C}" srcOrd="7" destOrd="0" presId="urn:microsoft.com/office/officeart/2005/8/layout/orgChart1"/>
    <dgm:cxn modelId="{7062E8CE-3C60-574F-A159-F8719E9BDCCD}" type="presParOf" srcId="{476692B6-9443-B342-9FFF-6C2F585AF17C}" destId="{A1231B2B-D138-FD4E-834D-9FFCC91E2AFA}" srcOrd="0" destOrd="0" presId="urn:microsoft.com/office/officeart/2005/8/layout/orgChart1"/>
    <dgm:cxn modelId="{339D5736-5477-F24E-9B67-0998729CAE19}" type="presParOf" srcId="{A1231B2B-D138-FD4E-834D-9FFCC91E2AFA}" destId="{1E3824D1-A2BF-8D4B-BA91-8F5A6C041E28}" srcOrd="0" destOrd="0" presId="urn:microsoft.com/office/officeart/2005/8/layout/orgChart1"/>
    <dgm:cxn modelId="{C92F7A9C-B2DF-D341-B574-BAA69A935EB5}" type="presParOf" srcId="{A1231B2B-D138-FD4E-834D-9FFCC91E2AFA}" destId="{E01FBA99-E407-3944-BF90-819C4080B927}" srcOrd="1" destOrd="0" presId="urn:microsoft.com/office/officeart/2005/8/layout/orgChart1"/>
    <dgm:cxn modelId="{188322B5-65F0-BA44-9933-FD43A034E7F3}" type="presParOf" srcId="{476692B6-9443-B342-9FFF-6C2F585AF17C}" destId="{991F3850-6FB3-6947-B1C6-1AE3D96802CF}" srcOrd="1" destOrd="0" presId="urn:microsoft.com/office/officeart/2005/8/layout/orgChart1"/>
    <dgm:cxn modelId="{1CB03BAF-FBB3-F444-8A56-C28748EDF762}" type="presParOf" srcId="{476692B6-9443-B342-9FFF-6C2F585AF17C}" destId="{3F42EAE3-81B4-3D44-84C0-9DDF853524C8}" srcOrd="2" destOrd="0" presId="urn:microsoft.com/office/officeart/2005/8/layout/orgChart1"/>
    <dgm:cxn modelId="{72CE6A86-F343-314B-8931-51996BBF5D65}" type="presParOf" srcId="{B3BC955C-6E4B-0347-97D2-087DF5107261}" destId="{CE88CBA0-E9EC-F54B-A5D7-A193C9071951}" srcOrd="8" destOrd="0" presId="urn:microsoft.com/office/officeart/2005/8/layout/orgChart1"/>
    <dgm:cxn modelId="{DBAAC9AF-A7FD-C841-A614-DCEEE3862C82}" type="presParOf" srcId="{B3BC955C-6E4B-0347-97D2-087DF5107261}" destId="{9FEC3B46-855B-D844-82C8-F38AB62273A6}" srcOrd="9" destOrd="0" presId="urn:microsoft.com/office/officeart/2005/8/layout/orgChart1"/>
    <dgm:cxn modelId="{94853A5D-523C-E841-8E81-B2D770B777D3}" type="presParOf" srcId="{9FEC3B46-855B-D844-82C8-F38AB62273A6}" destId="{00A2110F-96CA-B941-A7B0-2413EA688CCF}" srcOrd="0" destOrd="0" presId="urn:microsoft.com/office/officeart/2005/8/layout/orgChart1"/>
    <dgm:cxn modelId="{D9A95757-2C15-434D-AC5E-E18AC8531BDE}" type="presParOf" srcId="{00A2110F-96CA-B941-A7B0-2413EA688CCF}" destId="{8BEBA2E9-3EE4-5E48-8BC1-4D2215ACE84A}" srcOrd="0" destOrd="0" presId="urn:microsoft.com/office/officeart/2005/8/layout/orgChart1"/>
    <dgm:cxn modelId="{292930B2-426F-504C-B212-3087733808EC}" type="presParOf" srcId="{00A2110F-96CA-B941-A7B0-2413EA688CCF}" destId="{5220EDCE-F164-6346-B2C4-CC85223CFA3F}" srcOrd="1" destOrd="0" presId="urn:microsoft.com/office/officeart/2005/8/layout/orgChart1"/>
    <dgm:cxn modelId="{5511E234-B23B-1645-9C74-74DD7D2D6483}" type="presParOf" srcId="{9FEC3B46-855B-D844-82C8-F38AB62273A6}" destId="{19E67F3C-7279-E24F-84B1-081155EBF636}" srcOrd="1" destOrd="0" presId="urn:microsoft.com/office/officeart/2005/8/layout/orgChart1"/>
    <dgm:cxn modelId="{B2067123-ADE3-FB4A-A72A-BE1B02A64F64}" type="presParOf" srcId="{9FEC3B46-855B-D844-82C8-F38AB62273A6}" destId="{66EC8E27-9A77-3E4F-8C59-DDD6301BD4CE}" srcOrd="2" destOrd="0" presId="urn:microsoft.com/office/officeart/2005/8/layout/orgChart1"/>
    <dgm:cxn modelId="{24D98C3C-6DEA-F247-A351-1838FFED2FB9}" type="presParOf" srcId="{B3BC955C-6E4B-0347-97D2-087DF5107261}" destId="{19A1D3B4-5AA3-8B4E-B203-8084A649C8CD}" srcOrd="10" destOrd="0" presId="urn:microsoft.com/office/officeart/2005/8/layout/orgChart1"/>
    <dgm:cxn modelId="{9CD54C97-48BA-4A45-A5A0-6F64DF9EF935}" type="presParOf" srcId="{B3BC955C-6E4B-0347-97D2-087DF5107261}" destId="{2A099A31-92DF-FB44-8AA9-4014F7AF30EF}" srcOrd="11" destOrd="0" presId="urn:microsoft.com/office/officeart/2005/8/layout/orgChart1"/>
    <dgm:cxn modelId="{67CCA907-93D6-4545-8575-1E802AA5FBD6}" type="presParOf" srcId="{2A099A31-92DF-FB44-8AA9-4014F7AF30EF}" destId="{DC34BA44-7B54-154B-830E-A18264E7D6E0}" srcOrd="0" destOrd="0" presId="urn:microsoft.com/office/officeart/2005/8/layout/orgChart1"/>
    <dgm:cxn modelId="{0D05DBCD-E3E3-5B4E-8759-FEB816249DD5}" type="presParOf" srcId="{DC34BA44-7B54-154B-830E-A18264E7D6E0}" destId="{2C31D058-4C78-B346-8BB5-82AD652EEF58}" srcOrd="0" destOrd="0" presId="urn:microsoft.com/office/officeart/2005/8/layout/orgChart1"/>
    <dgm:cxn modelId="{5D3EF394-6C20-2F43-84EC-CA1E36FB1947}" type="presParOf" srcId="{DC34BA44-7B54-154B-830E-A18264E7D6E0}" destId="{34F8C3D9-7706-7342-863D-BECA4B835AF8}" srcOrd="1" destOrd="0" presId="urn:microsoft.com/office/officeart/2005/8/layout/orgChart1"/>
    <dgm:cxn modelId="{40BABF9A-A963-8A4B-B18D-62ADED739EF0}" type="presParOf" srcId="{2A099A31-92DF-FB44-8AA9-4014F7AF30EF}" destId="{93411D3C-DE9E-4245-9D5D-5D53E7C772BE}" srcOrd="1" destOrd="0" presId="urn:microsoft.com/office/officeart/2005/8/layout/orgChart1"/>
    <dgm:cxn modelId="{3DA8E6CF-F0A2-3C4E-BDA9-3F6ED6989CC1}" type="presParOf" srcId="{2A099A31-92DF-FB44-8AA9-4014F7AF30EF}" destId="{88BF7211-86FD-474A-8E92-A220B2F7E26F}" srcOrd="2" destOrd="0" presId="urn:microsoft.com/office/officeart/2005/8/layout/orgChart1"/>
    <dgm:cxn modelId="{A4239544-5980-4A68-929C-7ED8BFAF344F}" type="presParOf" srcId="{B3BC955C-6E4B-0347-97D2-087DF5107261}" destId="{A5E528C1-9B6B-4815-9BFF-C23C4229E973}" srcOrd="12" destOrd="0" presId="urn:microsoft.com/office/officeart/2005/8/layout/orgChart1"/>
    <dgm:cxn modelId="{1EEC24BC-3824-427B-B1E8-598CBF4BBDCB}" type="presParOf" srcId="{B3BC955C-6E4B-0347-97D2-087DF5107261}" destId="{DFE9C646-657E-4CD1-912E-6A74B6A87154}" srcOrd="13" destOrd="0" presId="urn:microsoft.com/office/officeart/2005/8/layout/orgChart1"/>
    <dgm:cxn modelId="{BD877474-34B6-4AC9-8C2E-CB19FCA465D7}" type="presParOf" srcId="{DFE9C646-657E-4CD1-912E-6A74B6A87154}" destId="{6B1F4C4D-7C80-408C-AD50-F84D8CBA02C8}" srcOrd="0" destOrd="0" presId="urn:microsoft.com/office/officeart/2005/8/layout/orgChart1"/>
    <dgm:cxn modelId="{6FE29D56-9E20-4CE4-B987-3DE22E81D1F1}" type="presParOf" srcId="{6B1F4C4D-7C80-408C-AD50-F84D8CBA02C8}" destId="{68912F99-08D6-4D7D-9D6A-D78FEB969549}" srcOrd="0" destOrd="0" presId="urn:microsoft.com/office/officeart/2005/8/layout/orgChart1"/>
    <dgm:cxn modelId="{8C4FEE72-5788-4166-A6F7-E9430C25F5EB}" type="presParOf" srcId="{6B1F4C4D-7C80-408C-AD50-F84D8CBA02C8}" destId="{D2DE7DCD-1E2D-4C6B-A4AE-B81DD30BB997}" srcOrd="1" destOrd="0" presId="urn:microsoft.com/office/officeart/2005/8/layout/orgChart1"/>
    <dgm:cxn modelId="{A8A06272-0CA1-4D4E-8A4A-FE478F9CFFC0}" type="presParOf" srcId="{DFE9C646-657E-4CD1-912E-6A74B6A87154}" destId="{589ADDED-61F1-4078-9C95-8A5E7DD2F9A1}" srcOrd="1" destOrd="0" presId="urn:microsoft.com/office/officeart/2005/8/layout/orgChart1"/>
    <dgm:cxn modelId="{A6595A14-955F-4973-8325-57A3C1B3AED4}" type="presParOf" srcId="{DFE9C646-657E-4CD1-912E-6A74B6A87154}" destId="{D842C605-3632-4ABB-B3A3-5DDE383CFA91}" srcOrd="2" destOrd="0" presId="urn:microsoft.com/office/officeart/2005/8/layout/orgChart1"/>
    <dgm:cxn modelId="{B9DD4AE8-9962-4E48-8D83-3426AB660EEE}" type="presParOf" srcId="{0C497644-10C2-3740-BFEB-8614DE99FC63}" destId="{B5E50D0E-4256-E74D-9A0F-39351BAB9755}" srcOrd="2" destOrd="0" presId="urn:microsoft.com/office/officeart/2005/8/layout/orgChart1"/>
    <dgm:cxn modelId="{270B133A-1525-C04D-96DF-6E67E9F1DB95}" type="presParOf" srcId="{B5E50D0E-4256-E74D-9A0F-39351BAB9755}" destId="{0D8DE7B9-14C9-4C44-8649-C51B91FAC45F}" srcOrd="0" destOrd="0" presId="urn:microsoft.com/office/officeart/2005/8/layout/orgChart1"/>
    <dgm:cxn modelId="{9E70101B-AFA0-F24D-8ABB-D0C9FDE3C956}" type="presParOf" srcId="{B5E50D0E-4256-E74D-9A0F-39351BAB9755}" destId="{98ECAACF-B822-C249-A73A-AE6AB81C2B5C}" srcOrd="1" destOrd="0" presId="urn:microsoft.com/office/officeart/2005/8/layout/orgChart1"/>
    <dgm:cxn modelId="{5F57D18D-F6D5-4143-8BC2-64C38DBED412}" type="presParOf" srcId="{98ECAACF-B822-C249-A73A-AE6AB81C2B5C}" destId="{FD360DF3-D558-B243-AD36-9A55ECCA5CE1}" srcOrd="0" destOrd="0" presId="urn:microsoft.com/office/officeart/2005/8/layout/orgChart1"/>
    <dgm:cxn modelId="{B582A1F2-15FA-AA40-8330-FC63ED316142}" type="presParOf" srcId="{FD360DF3-D558-B243-AD36-9A55ECCA5CE1}" destId="{F1A1743A-9C04-514C-83C3-A17919861EEB}" srcOrd="0" destOrd="0" presId="urn:microsoft.com/office/officeart/2005/8/layout/orgChart1"/>
    <dgm:cxn modelId="{5CAD91E8-4CA4-EF49-B9EE-6A46966E9C80}" type="presParOf" srcId="{FD360DF3-D558-B243-AD36-9A55ECCA5CE1}" destId="{0074B356-070C-EF45-8882-77B187D6C23E}" srcOrd="1" destOrd="0" presId="urn:microsoft.com/office/officeart/2005/8/layout/orgChart1"/>
    <dgm:cxn modelId="{5B73B5BA-4F51-6342-A45B-5BBDC0E7F673}" type="presParOf" srcId="{98ECAACF-B822-C249-A73A-AE6AB81C2B5C}" destId="{44A33AB3-3138-6E42-B292-E97D27565A6C}" srcOrd="1" destOrd="0" presId="urn:microsoft.com/office/officeart/2005/8/layout/orgChart1"/>
    <dgm:cxn modelId="{0DE5BC78-37E6-FF46-B536-71A17B2E042D}" type="presParOf" srcId="{98ECAACF-B822-C249-A73A-AE6AB81C2B5C}" destId="{5C30259C-5C20-8749-BC29-5FFF9C790B3E}" srcOrd="2" destOrd="0" presId="urn:microsoft.com/office/officeart/2005/8/layout/orgChart1"/>
    <dgm:cxn modelId="{2C757AF7-01D3-2D42-BFB6-F6D4036D45B3}" type="presParOf" srcId="{5C30259C-5C20-8749-BC29-5FFF9C790B3E}" destId="{0E72B6EA-8D20-2843-88AC-155830F06563}" srcOrd="0" destOrd="0" presId="urn:microsoft.com/office/officeart/2005/8/layout/orgChart1"/>
    <dgm:cxn modelId="{3459B36C-7242-E648-926B-F5A689C1FAC5}" type="presParOf" srcId="{5C30259C-5C20-8749-BC29-5FFF9C790B3E}" destId="{E16E894A-6EEE-E743-814D-BEEEBD309BE0}" srcOrd="1" destOrd="0" presId="urn:microsoft.com/office/officeart/2005/8/layout/orgChart1"/>
    <dgm:cxn modelId="{8BF53641-7FA3-AD42-91AF-A040A1600092}" type="presParOf" srcId="{E16E894A-6EEE-E743-814D-BEEEBD309BE0}" destId="{3C89416E-DE37-7342-B0C3-F799F974E650}" srcOrd="0" destOrd="0" presId="urn:microsoft.com/office/officeart/2005/8/layout/orgChart1"/>
    <dgm:cxn modelId="{699681A9-9ABB-8740-9197-5C054D04178E}" type="presParOf" srcId="{3C89416E-DE37-7342-B0C3-F799F974E650}" destId="{E75831E2-CAB1-204A-821E-2AA610D53487}" srcOrd="0" destOrd="0" presId="urn:microsoft.com/office/officeart/2005/8/layout/orgChart1"/>
    <dgm:cxn modelId="{97BA0F05-49AB-3549-9646-CB76F403236D}" type="presParOf" srcId="{3C89416E-DE37-7342-B0C3-F799F974E650}" destId="{4BFC72DF-5AFC-224A-A827-DCB5ADA79A38}" srcOrd="1" destOrd="0" presId="urn:microsoft.com/office/officeart/2005/8/layout/orgChart1"/>
    <dgm:cxn modelId="{3FF04630-279D-7D4F-A3DE-F212638E0341}" type="presParOf" srcId="{E16E894A-6EEE-E743-814D-BEEEBD309BE0}" destId="{45C8D9A8-EF25-D049-A33C-2DC2EA072203}" srcOrd="1" destOrd="0" presId="urn:microsoft.com/office/officeart/2005/8/layout/orgChart1"/>
    <dgm:cxn modelId="{03681693-DDAA-3D4F-8F2D-7EC2ECCBC8A0}" type="presParOf" srcId="{E16E894A-6EEE-E743-814D-BEEEBD309BE0}" destId="{DC0C23D9-DB4B-3147-AA1D-29EBFF8261D7}" srcOrd="2" destOrd="0" presId="urn:microsoft.com/office/officeart/2005/8/layout/orgChart1"/>
    <dgm:cxn modelId="{B7C7C6E7-D0D8-4A46-B741-8B19EEDE261B}" type="presParOf" srcId="{5C30259C-5C20-8749-BC29-5FFF9C790B3E}" destId="{85D7C0DC-EC65-724C-8D6E-9D4092640507}" srcOrd="2" destOrd="0" presId="urn:microsoft.com/office/officeart/2005/8/layout/orgChart1"/>
    <dgm:cxn modelId="{99C6D0D3-CDCF-E14F-9E12-876A3157AE6F}" type="presParOf" srcId="{5C30259C-5C20-8749-BC29-5FFF9C790B3E}" destId="{A791B415-91A3-E94B-B372-05E6D8BEA204}" srcOrd="3" destOrd="0" presId="urn:microsoft.com/office/officeart/2005/8/layout/orgChart1"/>
    <dgm:cxn modelId="{4696F966-6D17-374D-AC29-03B94234084D}" type="presParOf" srcId="{A791B415-91A3-E94B-B372-05E6D8BEA204}" destId="{326C0A31-6CB5-CB43-9D4B-61F5858586B2}" srcOrd="0" destOrd="0" presId="urn:microsoft.com/office/officeart/2005/8/layout/orgChart1"/>
    <dgm:cxn modelId="{FB73DC75-3403-E745-9CF5-F3E0068A108D}" type="presParOf" srcId="{326C0A31-6CB5-CB43-9D4B-61F5858586B2}" destId="{1CB26F89-F9F3-774A-8A92-3C36F42B0427}" srcOrd="0" destOrd="0" presId="urn:microsoft.com/office/officeart/2005/8/layout/orgChart1"/>
    <dgm:cxn modelId="{6F7ACB45-26B2-5D44-880E-D09C8AA1BC39}" type="presParOf" srcId="{326C0A31-6CB5-CB43-9D4B-61F5858586B2}" destId="{2935E55D-3FBA-C74B-B922-873F77F1F069}" srcOrd="1" destOrd="0" presId="urn:microsoft.com/office/officeart/2005/8/layout/orgChart1"/>
    <dgm:cxn modelId="{04040B71-FA41-2F40-AE46-788049455705}" type="presParOf" srcId="{A791B415-91A3-E94B-B372-05E6D8BEA204}" destId="{D1F2E4CD-EB76-3D43-8534-EB565716B751}" srcOrd="1" destOrd="0" presId="urn:microsoft.com/office/officeart/2005/8/layout/orgChart1"/>
    <dgm:cxn modelId="{4012BC8A-457A-AA4D-B6EC-6DF8A24EB4F6}" type="presParOf" srcId="{A791B415-91A3-E94B-B372-05E6D8BEA204}" destId="{AA1E82CA-C5F8-3A43-9279-9BA3DFE6E882}" srcOrd="2" destOrd="0" presId="urn:microsoft.com/office/officeart/2005/8/layout/orgChart1"/>
    <dgm:cxn modelId="{AB8CC893-4FEC-1244-8D6E-E08980230D33}" type="presParOf" srcId="{5C30259C-5C20-8749-BC29-5FFF9C790B3E}" destId="{996C6DC0-B7A9-274C-BB6E-F40ED0F3F989}" srcOrd="4" destOrd="0" presId="urn:microsoft.com/office/officeart/2005/8/layout/orgChart1"/>
    <dgm:cxn modelId="{D87F3BBF-FF04-9143-A9BA-75E103A6B8D2}" type="presParOf" srcId="{5C30259C-5C20-8749-BC29-5FFF9C790B3E}" destId="{DA66D8A3-D0A4-7A46-8616-C033D86A9548}" srcOrd="5" destOrd="0" presId="urn:microsoft.com/office/officeart/2005/8/layout/orgChart1"/>
    <dgm:cxn modelId="{BC18D489-7431-324B-AF1C-C1FBFF447243}" type="presParOf" srcId="{DA66D8A3-D0A4-7A46-8616-C033D86A9548}" destId="{60C5F5E1-B8A4-F24F-AC44-BF5E521C7B49}" srcOrd="0" destOrd="0" presId="urn:microsoft.com/office/officeart/2005/8/layout/orgChart1"/>
    <dgm:cxn modelId="{C6056BF9-B13A-4C4E-A2D2-3404A4B648ED}" type="presParOf" srcId="{60C5F5E1-B8A4-F24F-AC44-BF5E521C7B49}" destId="{2A327C22-71E9-7445-BBCA-669B5064ED80}" srcOrd="0" destOrd="0" presId="urn:microsoft.com/office/officeart/2005/8/layout/orgChart1"/>
    <dgm:cxn modelId="{6983EB28-A139-0940-8AD8-CD3BE35E5CBB}" type="presParOf" srcId="{60C5F5E1-B8A4-F24F-AC44-BF5E521C7B49}" destId="{65FD630F-4C6A-4B40-8272-41CF3EB165F5}" srcOrd="1" destOrd="0" presId="urn:microsoft.com/office/officeart/2005/8/layout/orgChart1"/>
    <dgm:cxn modelId="{32AED3E3-95B2-6146-B0E2-0A344FC86640}" type="presParOf" srcId="{DA66D8A3-D0A4-7A46-8616-C033D86A9548}" destId="{35705D24-7FC4-064F-B28A-5F2DDA04B99A}" srcOrd="1" destOrd="0" presId="urn:microsoft.com/office/officeart/2005/8/layout/orgChart1"/>
    <dgm:cxn modelId="{BB19F97B-3E7C-9D47-B0A6-29A2CB75AA95}" type="presParOf" srcId="{DA66D8A3-D0A4-7A46-8616-C033D86A9548}" destId="{BEB6962C-AA55-164E-B97E-040B95579C48}" srcOrd="2" destOrd="0" presId="urn:microsoft.com/office/officeart/2005/8/layout/orgChart1"/>
    <dgm:cxn modelId="{95EC0608-BCC7-BC43-9A0D-69C3FE5492E4}" type="presParOf" srcId="{5C30259C-5C20-8749-BC29-5FFF9C790B3E}" destId="{3217858F-EB7C-8948-ADD5-839E45C77633}" srcOrd="6" destOrd="0" presId="urn:microsoft.com/office/officeart/2005/8/layout/orgChart1"/>
    <dgm:cxn modelId="{C6A31938-655C-5B4D-B7B3-2AD0F819007B}" type="presParOf" srcId="{5C30259C-5C20-8749-BC29-5FFF9C790B3E}" destId="{4FDA9D73-F922-454C-A63C-77F4A812BB46}" srcOrd="7" destOrd="0" presId="urn:microsoft.com/office/officeart/2005/8/layout/orgChart1"/>
    <dgm:cxn modelId="{0C3B3B09-D6AF-CD4F-9908-396AE0792A3C}" type="presParOf" srcId="{4FDA9D73-F922-454C-A63C-77F4A812BB46}" destId="{59D13816-90B8-754E-9258-C33DFDCE06E7}" srcOrd="0" destOrd="0" presId="urn:microsoft.com/office/officeart/2005/8/layout/orgChart1"/>
    <dgm:cxn modelId="{79CE0147-9218-AC45-930C-B7C906CF337C}" type="presParOf" srcId="{59D13816-90B8-754E-9258-C33DFDCE06E7}" destId="{ABE559F3-6DF9-FF47-8105-0652EDBC33FC}" srcOrd="0" destOrd="0" presId="urn:microsoft.com/office/officeart/2005/8/layout/orgChart1"/>
    <dgm:cxn modelId="{FF9314C6-0265-6C44-9FE7-BECAB9C6DABF}" type="presParOf" srcId="{59D13816-90B8-754E-9258-C33DFDCE06E7}" destId="{8DED86AC-2F7F-C343-9ACB-140B78677222}" srcOrd="1" destOrd="0" presId="urn:microsoft.com/office/officeart/2005/8/layout/orgChart1"/>
    <dgm:cxn modelId="{F9E8DA5B-8E23-364F-B811-C0B752B25EA3}" type="presParOf" srcId="{4FDA9D73-F922-454C-A63C-77F4A812BB46}" destId="{B87CAA64-5E60-E247-B642-98ECE747FA24}" srcOrd="1" destOrd="0" presId="urn:microsoft.com/office/officeart/2005/8/layout/orgChart1"/>
    <dgm:cxn modelId="{0F9BD1E6-D430-2045-8F88-F6605D498FE6}" type="presParOf" srcId="{4FDA9D73-F922-454C-A63C-77F4A812BB46}" destId="{6CA0F43C-1E35-C54F-A0F1-A99F656C5C3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7858F-EB7C-8948-ADD5-839E45C77633}">
      <dsp:nvSpPr>
        <dsp:cNvPr id="0" name=""/>
        <dsp:cNvSpPr/>
      </dsp:nvSpPr>
      <dsp:spPr>
        <a:xfrm>
          <a:off x="2753755" y="2716545"/>
          <a:ext cx="92295" cy="1119946"/>
        </a:xfrm>
        <a:custGeom>
          <a:avLst/>
          <a:gdLst/>
          <a:ahLst/>
          <a:cxnLst/>
          <a:rect l="0" t="0" r="0" b="0"/>
          <a:pathLst>
            <a:path>
              <a:moveTo>
                <a:pt x="0" y="0"/>
              </a:moveTo>
              <a:lnTo>
                <a:pt x="0" y="1119946"/>
              </a:lnTo>
              <a:lnTo>
                <a:pt x="92295" y="1119946"/>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96C6DC0-B7A9-274C-BB6E-F40ED0F3F989}">
      <dsp:nvSpPr>
        <dsp:cNvPr id="0" name=""/>
        <dsp:cNvSpPr/>
      </dsp:nvSpPr>
      <dsp:spPr>
        <a:xfrm>
          <a:off x="2654806" y="2716545"/>
          <a:ext cx="98948" cy="1102574"/>
        </a:xfrm>
        <a:custGeom>
          <a:avLst/>
          <a:gdLst/>
          <a:ahLst/>
          <a:cxnLst/>
          <a:rect l="0" t="0" r="0" b="0"/>
          <a:pathLst>
            <a:path>
              <a:moveTo>
                <a:pt x="98948" y="0"/>
              </a:moveTo>
              <a:lnTo>
                <a:pt x="98948" y="1102574"/>
              </a:lnTo>
              <a:lnTo>
                <a:pt x="0" y="1102574"/>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5D7C0DC-EC65-724C-8D6E-9D4092640507}">
      <dsp:nvSpPr>
        <dsp:cNvPr id="0" name=""/>
        <dsp:cNvSpPr/>
      </dsp:nvSpPr>
      <dsp:spPr>
        <a:xfrm>
          <a:off x="2753755" y="2716545"/>
          <a:ext cx="98948" cy="433490"/>
        </a:xfrm>
        <a:custGeom>
          <a:avLst/>
          <a:gdLst/>
          <a:ahLst/>
          <a:cxnLst/>
          <a:rect l="0" t="0" r="0" b="0"/>
          <a:pathLst>
            <a:path>
              <a:moveTo>
                <a:pt x="0" y="0"/>
              </a:moveTo>
              <a:lnTo>
                <a:pt x="0" y="433490"/>
              </a:lnTo>
              <a:lnTo>
                <a:pt x="98948" y="43349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E72B6EA-8D20-2843-88AC-155830F06563}">
      <dsp:nvSpPr>
        <dsp:cNvPr id="0" name=""/>
        <dsp:cNvSpPr/>
      </dsp:nvSpPr>
      <dsp:spPr>
        <a:xfrm>
          <a:off x="2654806" y="2716545"/>
          <a:ext cx="98948" cy="433490"/>
        </a:xfrm>
        <a:custGeom>
          <a:avLst/>
          <a:gdLst/>
          <a:ahLst/>
          <a:cxnLst/>
          <a:rect l="0" t="0" r="0" b="0"/>
          <a:pathLst>
            <a:path>
              <a:moveTo>
                <a:pt x="98948" y="0"/>
              </a:moveTo>
              <a:lnTo>
                <a:pt x="98948" y="433490"/>
              </a:lnTo>
              <a:lnTo>
                <a:pt x="0" y="43349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D8DE7B9-14C9-4C44-8649-C51B91FAC45F}">
      <dsp:nvSpPr>
        <dsp:cNvPr id="0" name=""/>
        <dsp:cNvSpPr/>
      </dsp:nvSpPr>
      <dsp:spPr>
        <a:xfrm>
          <a:off x="3224941" y="1944767"/>
          <a:ext cx="735219" cy="536185"/>
        </a:xfrm>
        <a:custGeom>
          <a:avLst/>
          <a:gdLst/>
          <a:ahLst/>
          <a:cxnLst/>
          <a:rect l="0" t="0" r="0" b="0"/>
          <a:pathLst>
            <a:path>
              <a:moveTo>
                <a:pt x="735219" y="0"/>
              </a:moveTo>
              <a:lnTo>
                <a:pt x="735219" y="536185"/>
              </a:lnTo>
              <a:lnTo>
                <a:pt x="0" y="536185"/>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E528C1-9B6B-4815-9BFF-C23C4229E973}">
      <dsp:nvSpPr>
        <dsp:cNvPr id="0" name=""/>
        <dsp:cNvSpPr/>
      </dsp:nvSpPr>
      <dsp:spPr>
        <a:xfrm>
          <a:off x="3960160" y="1944767"/>
          <a:ext cx="3354671" cy="2307843"/>
        </a:xfrm>
        <a:custGeom>
          <a:avLst/>
          <a:gdLst/>
          <a:ahLst/>
          <a:cxnLst/>
          <a:rect l="0" t="0" r="0" b="0"/>
          <a:pathLst>
            <a:path>
              <a:moveTo>
                <a:pt x="0" y="0"/>
              </a:moveTo>
              <a:lnTo>
                <a:pt x="0" y="2208894"/>
              </a:lnTo>
              <a:lnTo>
                <a:pt x="3354671" y="2208894"/>
              </a:lnTo>
              <a:lnTo>
                <a:pt x="3354671"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9A1D3B4-5AA3-8B4E-B203-8084A649C8CD}">
      <dsp:nvSpPr>
        <dsp:cNvPr id="0" name=""/>
        <dsp:cNvSpPr/>
      </dsp:nvSpPr>
      <dsp:spPr>
        <a:xfrm>
          <a:off x="3960160" y="1944767"/>
          <a:ext cx="2214402" cy="2307843"/>
        </a:xfrm>
        <a:custGeom>
          <a:avLst/>
          <a:gdLst/>
          <a:ahLst/>
          <a:cxnLst/>
          <a:rect l="0" t="0" r="0" b="0"/>
          <a:pathLst>
            <a:path>
              <a:moveTo>
                <a:pt x="0" y="0"/>
              </a:moveTo>
              <a:lnTo>
                <a:pt x="0" y="2208894"/>
              </a:lnTo>
              <a:lnTo>
                <a:pt x="2214402" y="2208894"/>
              </a:lnTo>
              <a:lnTo>
                <a:pt x="2214402"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88CBA0-E9EC-F54B-A5D7-A193C9071951}">
      <dsp:nvSpPr>
        <dsp:cNvPr id="0" name=""/>
        <dsp:cNvSpPr/>
      </dsp:nvSpPr>
      <dsp:spPr>
        <a:xfrm>
          <a:off x="3960160" y="1944767"/>
          <a:ext cx="1074133" cy="2307843"/>
        </a:xfrm>
        <a:custGeom>
          <a:avLst/>
          <a:gdLst/>
          <a:ahLst/>
          <a:cxnLst/>
          <a:rect l="0" t="0" r="0" b="0"/>
          <a:pathLst>
            <a:path>
              <a:moveTo>
                <a:pt x="0" y="0"/>
              </a:moveTo>
              <a:lnTo>
                <a:pt x="0" y="2208894"/>
              </a:lnTo>
              <a:lnTo>
                <a:pt x="1074133" y="2208894"/>
              </a:lnTo>
              <a:lnTo>
                <a:pt x="1074133"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517633-6C51-FB46-B77B-55BE35CCCC03}">
      <dsp:nvSpPr>
        <dsp:cNvPr id="0" name=""/>
        <dsp:cNvSpPr/>
      </dsp:nvSpPr>
      <dsp:spPr>
        <a:xfrm>
          <a:off x="3848305" y="1944767"/>
          <a:ext cx="91440" cy="2307843"/>
        </a:xfrm>
        <a:custGeom>
          <a:avLst/>
          <a:gdLst/>
          <a:ahLst/>
          <a:cxnLst/>
          <a:rect l="0" t="0" r="0" b="0"/>
          <a:pathLst>
            <a:path>
              <a:moveTo>
                <a:pt x="111855" y="0"/>
              </a:moveTo>
              <a:lnTo>
                <a:pt x="111855" y="2208894"/>
              </a:lnTo>
              <a:lnTo>
                <a:pt x="45720" y="2208894"/>
              </a:lnTo>
              <a:lnTo>
                <a:pt x="45720"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5132BB2-F7C8-8A42-8533-0612B2E2E78F}">
      <dsp:nvSpPr>
        <dsp:cNvPr id="0" name=""/>
        <dsp:cNvSpPr/>
      </dsp:nvSpPr>
      <dsp:spPr>
        <a:xfrm>
          <a:off x="2753755" y="1944767"/>
          <a:ext cx="1206404" cy="2307843"/>
        </a:xfrm>
        <a:custGeom>
          <a:avLst/>
          <a:gdLst/>
          <a:ahLst/>
          <a:cxnLst/>
          <a:rect l="0" t="0" r="0" b="0"/>
          <a:pathLst>
            <a:path>
              <a:moveTo>
                <a:pt x="1206404" y="0"/>
              </a:moveTo>
              <a:lnTo>
                <a:pt x="1206404" y="2208894"/>
              </a:lnTo>
              <a:lnTo>
                <a:pt x="0" y="2208894"/>
              </a:lnTo>
              <a:lnTo>
                <a:pt x="0"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5E34181-116D-DD4D-9D7E-9AF9F367073A}">
      <dsp:nvSpPr>
        <dsp:cNvPr id="0" name=""/>
        <dsp:cNvSpPr/>
      </dsp:nvSpPr>
      <dsp:spPr>
        <a:xfrm>
          <a:off x="1613486" y="1944767"/>
          <a:ext cx="2346673" cy="2307843"/>
        </a:xfrm>
        <a:custGeom>
          <a:avLst/>
          <a:gdLst/>
          <a:ahLst/>
          <a:cxnLst/>
          <a:rect l="0" t="0" r="0" b="0"/>
          <a:pathLst>
            <a:path>
              <a:moveTo>
                <a:pt x="2346673" y="0"/>
              </a:moveTo>
              <a:lnTo>
                <a:pt x="2346673" y="2208894"/>
              </a:lnTo>
              <a:lnTo>
                <a:pt x="0" y="2208894"/>
              </a:lnTo>
              <a:lnTo>
                <a:pt x="0"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FF8008-7D29-F746-BED3-C1FCEE108FE7}">
      <dsp:nvSpPr>
        <dsp:cNvPr id="0" name=""/>
        <dsp:cNvSpPr/>
      </dsp:nvSpPr>
      <dsp:spPr>
        <a:xfrm>
          <a:off x="473217" y="1944767"/>
          <a:ext cx="3486942" cy="2307843"/>
        </a:xfrm>
        <a:custGeom>
          <a:avLst/>
          <a:gdLst/>
          <a:ahLst/>
          <a:cxnLst/>
          <a:rect l="0" t="0" r="0" b="0"/>
          <a:pathLst>
            <a:path>
              <a:moveTo>
                <a:pt x="3486942" y="0"/>
              </a:moveTo>
              <a:lnTo>
                <a:pt x="3486942" y="2208894"/>
              </a:lnTo>
              <a:lnTo>
                <a:pt x="0" y="2208894"/>
              </a:lnTo>
              <a:lnTo>
                <a:pt x="0" y="230784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749D9A-B699-4C44-862C-5BB03EFB15E0}">
      <dsp:nvSpPr>
        <dsp:cNvPr id="0" name=""/>
        <dsp:cNvSpPr/>
      </dsp:nvSpPr>
      <dsp:spPr>
        <a:xfrm>
          <a:off x="3359469" y="1201636"/>
          <a:ext cx="1201381" cy="743130"/>
        </a:xfrm>
        <a:prstGeom prst="rect">
          <a:avLst/>
        </a:prstGeom>
        <a:solidFill>
          <a:schemeClr val="accent2">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Board of Directors</a:t>
          </a:r>
          <a:endParaRPr lang="en-US" sz="1600" kern="1200" dirty="0">
            <a:solidFill>
              <a:schemeClr val="tx1"/>
            </a:solidFill>
          </a:endParaRPr>
        </a:p>
      </dsp:txBody>
      <dsp:txXfrm>
        <a:off x="3359469" y="1201636"/>
        <a:ext cx="1201381" cy="743130"/>
      </dsp:txXfrm>
    </dsp:sp>
    <dsp:sp modelId="{0760AC83-7BC1-CE42-A710-9CCD7FC2C66B}">
      <dsp:nvSpPr>
        <dsp:cNvPr id="0" name=""/>
        <dsp:cNvSpPr/>
      </dsp:nvSpPr>
      <dsp:spPr>
        <a:xfrm>
          <a:off x="2032"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Elite Team</a:t>
          </a:r>
          <a:endParaRPr lang="en-US" sz="1000" kern="1200" dirty="0">
            <a:solidFill>
              <a:schemeClr val="tx1"/>
            </a:solidFill>
          </a:endParaRPr>
        </a:p>
      </dsp:txBody>
      <dsp:txXfrm>
        <a:off x="2032" y="4252610"/>
        <a:ext cx="942371" cy="471185"/>
      </dsp:txXfrm>
    </dsp:sp>
    <dsp:sp modelId="{E93F8742-E5F8-C142-9A4F-AA9F4BCF1939}">
      <dsp:nvSpPr>
        <dsp:cNvPr id="0" name=""/>
        <dsp:cNvSpPr/>
      </dsp:nvSpPr>
      <dsp:spPr>
        <a:xfrm>
          <a:off x="1142301"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Masters Team</a:t>
          </a:r>
          <a:endParaRPr lang="en-US" sz="1000" kern="1200" dirty="0">
            <a:solidFill>
              <a:schemeClr val="tx1"/>
            </a:solidFill>
          </a:endParaRPr>
        </a:p>
      </dsp:txBody>
      <dsp:txXfrm>
        <a:off x="1142301" y="4252610"/>
        <a:ext cx="942371" cy="471185"/>
      </dsp:txXfrm>
    </dsp:sp>
    <dsp:sp modelId="{7B3282BF-3607-DC49-AFC9-671EB7F2C531}">
      <dsp:nvSpPr>
        <dsp:cNvPr id="0" name=""/>
        <dsp:cNvSpPr/>
      </dsp:nvSpPr>
      <dsp:spPr>
        <a:xfrm>
          <a:off x="2282570"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Open Team</a:t>
          </a:r>
          <a:endParaRPr lang="en-US" sz="1000" kern="1200" dirty="0">
            <a:solidFill>
              <a:schemeClr val="tx1"/>
            </a:solidFill>
          </a:endParaRPr>
        </a:p>
      </dsp:txBody>
      <dsp:txXfrm>
        <a:off x="2282570" y="4252610"/>
        <a:ext cx="942371" cy="471185"/>
      </dsp:txXfrm>
    </dsp:sp>
    <dsp:sp modelId="{1E3824D1-A2BF-8D4B-BA91-8F5A6C041E28}">
      <dsp:nvSpPr>
        <dsp:cNvPr id="0" name=""/>
        <dsp:cNvSpPr/>
      </dsp:nvSpPr>
      <dsp:spPr>
        <a:xfrm>
          <a:off x="3422839"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Youth Team</a:t>
          </a:r>
          <a:endParaRPr lang="en-US" sz="1000" kern="1200" dirty="0">
            <a:solidFill>
              <a:schemeClr val="tx1"/>
            </a:solidFill>
          </a:endParaRPr>
        </a:p>
      </dsp:txBody>
      <dsp:txXfrm>
        <a:off x="3422839" y="4252610"/>
        <a:ext cx="942371" cy="471185"/>
      </dsp:txXfrm>
    </dsp:sp>
    <dsp:sp modelId="{8BEBA2E9-3EE4-5E48-8BC1-4D2215ACE84A}">
      <dsp:nvSpPr>
        <dsp:cNvPr id="0" name=""/>
        <dsp:cNvSpPr/>
      </dsp:nvSpPr>
      <dsp:spPr>
        <a:xfrm>
          <a:off x="4563108"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Officials</a:t>
          </a:r>
          <a:endParaRPr lang="en-US" sz="1000" kern="1200" dirty="0">
            <a:solidFill>
              <a:schemeClr val="tx1"/>
            </a:solidFill>
          </a:endParaRPr>
        </a:p>
      </dsp:txBody>
      <dsp:txXfrm>
        <a:off x="4563108" y="4252610"/>
        <a:ext cx="942371" cy="471185"/>
      </dsp:txXfrm>
    </dsp:sp>
    <dsp:sp modelId="{2C31D058-4C78-B346-8BB5-82AD652EEF58}">
      <dsp:nvSpPr>
        <dsp:cNvPr id="0" name=""/>
        <dsp:cNvSpPr/>
      </dsp:nvSpPr>
      <dsp:spPr>
        <a:xfrm>
          <a:off x="5703377"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Volunteers</a:t>
          </a:r>
          <a:endParaRPr lang="en-US" sz="1000" kern="1200" dirty="0">
            <a:solidFill>
              <a:schemeClr val="tx1"/>
            </a:solidFill>
          </a:endParaRPr>
        </a:p>
      </dsp:txBody>
      <dsp:txXfrm>
        <a:off x="5703377" y="4252610"/>
        <a:ext cx="942371" cy="471185"/>
      </dsp:txXfrm>
    </dsp:sp>
    <dsp:sp modelId="{68912F99-08D6-4D7D-9D6A-D78FEB969549}">
      <dsp:nvSpPr>
        <dsp:cNvPr id="0" name=""/>
        <dsp:cNvSpPr/>
      </dsp:nvSpPr>
      <dsp:spPr>
        <a:xfrm>
          <a:off x="6843646" y="425261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Road Racing</a:t>
          </a:r>
          <a:endParaRPr lang="en-US" sz="1000" kern="1200" dirty="0">
            <a:solidFill>
              <a:schemeClr val="tx1"/>
            </a:solidFill>
          </a:endParaRPr>
        </a:p>
      </dsp:txBody>
      <dsp:txXfrm>
        <a:off x="6843646" y="4252610"/>
        <a:ext cx="942371" cy="471185"/>
      </dsp:txXfrm>
    </dsp:sp>
    <dsp:sp modelId="{F1A1743A-9C04-514C-83C3-A17919861EEB}">
      <dsp:nvSpPr>
        <dsp:cNvPr id="0" name=""/>
        <dsp:cNvSpPr/>
      </dsp:nvSpPr>
      <dsp:spPr>
        <a:xfrm>
          <a:off x="2282570" y="2245360"/>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Executive Committee</a:t>
          </a:r>
          <a:endParaRPr lang="en-US" sz="1000" kern="1200" dirty="0">
            <a:solidFill>
              <a:schemeClr val="tx1"/>
            </a:solidFill>
          </a:endParaRPr>
        </a:p>
      </dsp:txBody>
      <dsp:txXfrm>
        <a:off x="2282570" y="2245360"/>
        <a:ext cx="942371" cy="471185"/>
      </dsp:txXfrm>
    </dsp:sp>
    <dsp:sp modelId="{E75831E2-CAB1-204A-821E-2AA610D53487}">
      <dsp:nvSpPr>
        <dsp:cNvPr id="0" name=""/>
        <dsp:cNvSpPr/>
      </dsp:nvSpPr>
      <dsp:spPr>
        <a:xfrm>
          <a:off x="1712435" y="2914443"/>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Financ</a:t>
          </a:r>
          <a:r>
            <a:rPr lang="en-US" sz="1000" kern="1200" dirty="0" smtClean="0">
              <a:solidFill>
                <a:srgbClr val="3366FF"/>
              </a:solidFill>
            </a:rPr>
            <a:t>e</a:t>
          </a:r>
          <a:endParaRPr lang="en-US" sz="1000" kern="1200" dirty="0">
            <a:solidFill>
              <a:srgbClr val="3366FF"/>
            </a:solidFill>
          </a:endParaRPr>
        </a:p>
      </dsp:txBody>
      <dsp:txXfrm>
        <a:off x="1712435" y="2914443"/>
        <a:ext cx="942371" cy="471185"/>
      </dsp:txXfrm>
    </dsp:sp>
    <dsp:sp modelId="{1CB26F89-F9F3-774A-8A92-3C36F42B0427}">
      <dsp:nvSpPr>
        <dsp:cNvPr id="0" name=""/>
        <dsp:cNvSpPr/>
      </dsp:nvSpPr>
      <dsp:spPr>
        <a:xfrm>
          <a:off x="2852704" y="2914443"/>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Membership</a:t>
          </a:r>
          <a:endParaRPr lang="en-US" sz="1000" kern="1200" dirty="0">
            <a:solidFill>
              <a:schemeClr val="tx1"/>
            </a:solidFill>
          </a:endParaRPr>
        </a:p>
      </dsp:txBody>
      <dsp:txXfrm>
        <a:off x="2852704" y="2914443"/>
        <a:ext cx="942371" cy="471185"/>
      </dsp:txXfrm>
    </dsp:sp>
    <dsp:sp modelId="{2A327C22-71E9-7445-BBCA-669B5064ED80}">
      <dsp:nvSpPr>
        <dsp:cNvPr id="0" name=""/>
        <dsp:cNvSpPr/>
      </dsp:nvSpPr>
      <dsp:spPr>
        <a:xfrm>
          <a:off x="1712435" y="3583527"/>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rgbClr val="3366FF"/>
              </a:solidFill>
            </a:rPr>
            <a:t>C</a:t>
          </a:r>
          <a:r>
            <a:rPr lang="en-US" sz="1000" kern="1200" dirty="0" smtClean="0">
              <a:solidFill>
                <a:schemeClr val="tx1"/>
              </a:solidFill>
            </a:rPr>
            <a:t>ommunicatio</a:t>
          </a:r>
          <a:r>
            <a:rPr lang="en-US" sz="1000" kern="1200" dirty="0" smtClean="0">
              <a:solidFill>
                <a:srgbClr val="3366FF"/>
              </a:solidFill>
            </a:rPr>
            <a:t>ns</a:t>
          </a:r>
          <a:endParaRPr lang="en-US" sz="1000" kern="1200" dirty="0">
            <a:solidFill>
              <a:srgbClr val="3366FF"/>
            </a:solidFill>
          </a:endParaRPr>
        </a:p>
      </dsp:txBody>
      <dsp:txXfrm>
        <a:off x="1712435" y="3583527"/>
        <a:ext cx="942371" cy="471185"/>
      </dsp:txXfrm>
    </dsp:sp>
    <dsp:sp modelId="{ABE559F3-6DF9-FF47-8105-0652EDBC33FC}">
      <dsp:nvSpPr>
        <dsp:cNvPr id="0" name=""/>
        <dsp:cNvSpPr/>
      </dsp:nvSpPr>
      <dsp:spPr>
        <a:xfrm>
          <a:off x="2846051" y="3600899"/>
          <a:ext cx="942371" cy="471185"/>
        </a:xfrm>
        <a:prstGeom prst="rect">
          <a:avLst/>
        </a:prstGeom>
        <a:solidFill>
          <a:schemeClr val="accent4">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Fundraising</a:t>
          </a:r>
          <a:endParaRPr lang="en-US" sz="1000" kern="1200" dirty="0">
            <a:solidFill>
              <a:schemeClr val="tx1"/>
            </a:solidFill>
          </a:endParaRPr>
        </a:p>
      </dsp:txBody>
      <dsp:txXfrm>
        <a:off x="2846051" y="3600899"/>
        <a:ext cx="942371" cy="4711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E14BC1-57A0-9047-BF9D-99643CA20FCF}" type="datetimeFigureOut">
              <a:rPr lang="en-US" smtClean="0"/>
              <a:t>10/30/17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08A69EC-4D65-5249-AF07-030E246F1CDD}" type="slidenum">
              <a:rPr lang="en-US" smtClean="0"/>
              <a:t>‹#›</a:t>
            </a:fld>
            <a:endParaRPr lang="en-US" dirty="0"/>
          </a:p>
        </p:txBody>
      </p:sp>
    </p:spTree>
    <p:extLst>
      <p:ext uri="{BB962C8B-B14F-4D97-AF65-F5344CB8AC3E}">
        <p14:creationId xmlns:p14="http://schemas.microsoft.com/office/powerpoint/2010/main" val="3529329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5966D5-3112-D64D-923E-EB4FA1A66DFC}" type="datetimeFigureOut">
              <a:rPr lang="en-US" smtClean="0"/>
              <a:t>10/30/17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1D09D8-3093-F447-87D6-7407E5D32C08}" type="slidenum">
              <a:rPr lang="en-US" smtClean="0"/>
              <a:t>‹#›</a:t>
            </a:fld>
            <a:endParaRPr lang="en-US" dirty="0"/>
          </a:p>
        </p:txBody>
      </p:sp>
    </p:spTree>
    <p:extLst>
      <p:ext uri="{BB962C8B-B14F-4D97-AF65-F5344CB8AC3E}">
        <p14:creationId xmlns:p14="http://schemas.microsoft.com/office/powerpoint/2010/main" val="349998167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1D09D8-3093-F447-87D6-7407E5D32C08}" type="slidenum">
              <a:rPr lang="en-US" smtClean="0"/>
              <a:t>4</a:t>
            </a:fld>
            <a:endParaRPr lang="en-US" dirty="0"/>
          </a:p>
        </p:txBody>
      </p:sp>
    </p:spTree>
    <p:extLst>
      <p:ext uri="{BB962C8B-B14F-4D97-AF65-F5344CB8AC3E}">
        <p14:creationId xmlns:p14="http://schemas.microsoft.com/office/powerpoint/2010/main" val="2773347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569EF72-FACE-EB45-86E9-D51947959779}" type="datetime1">
              <a:rPr lang="en-US" smtClean="0"/>
              <a:t>10/30/17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4941A7-51FE-9344-A387-D3A158CFADE7}" type="datetime1">
              <a:rPr lang="en-US" smtClean="0"/>
              <a:t>10/30/17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07DB57-E46D-D146-9906-F53810F8BA17}" type="datetime1">
              <a:rPr lang="en-US" smtClean="0"/>
              <a:t>10/30/17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CCD18B-A41F-8F46-8D15-5A07067D52E2}" type="datetime1">
              <a:rPr lang="en-US" smtClean="0"/>
              <a:t>10/30/17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694E2-EF41-984B-925A-80834592DFD8}" type="datetime1">
              <a:rPr lang="en-US" smtClean="0"/>
              <a:t>10/30/17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76F2BD-4A52-5943-8296-F57F21D3606F}" type="datetime1">
              <a:rPr lang="en-US" smtClean="0"/>
              <a:t>10/30/17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76592D-5B7E-BC48-8002-CE23D0DB8665}" type="datetime1">
              <a:rPr lang="en-US" smtClean="0"/>
              <a:t>10/30/17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B5DF9D-FC9B-2E49-B65D-7E274C969174}" type="datetime1">
              <a:rPr lang="en-US" smtClean="0"/>
              <a:t>10/30/17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FBA36-3EE3-234E-BCD0-ABC5DBD88814}" type="datetime1">
              <a:rPr lang="en-US" smtClean="0"/>
              <a:t>10/30/17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F4EBD-63C8-5B49-B7CB-BCC60E575CB8}" type="datetime1">
              <a:rPr lang="en-US" smtClean="0"/>
              <a:t>10/30/17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452F5A-1E19-4F47-A5DD-CF3E6D8BC662}"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E425D0E4-3521-B749-B75D-81B90A37CE9A}" type="datetime1">
              <a:rPr lang="en-US" smtClean="0"/>
              <a:t>10/30/17</a:t>
            </a:fld>
            <a:endParaRPr lang="en-US" dirty="0"/>
          </a:p>
        </p:txBody>
      </p:sp>
      <p:sp>
        <p:nvSpPr>
          <p:cNvPr id="9" name="Slide Number Placeholder 8"/>
          <p:cNvSpPr>
            <a:spLocks noGrp="1"/>
          </p:cNvSpPr>
          <p:nvPr>
            <p:ph type="sldNum" sz="quarter" idx="11"/>
          </p:nvPr>
        </p:nvSpPr>
        <p:spPr/>
        <p:txBody>
          <a:bodyPr/>
          <a:lstStyle/>
          <a:p>
            <a:fld id="{34452F5A-1E19-4F47-A5DD-CF3E6D8BC662}"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4452F5A-1E19-4F47-A5DD-CF3E6D8BC662}"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C41AA93-3AD6-154F-BBF1-FC28AED91BE7}" type="datetime1">
              <a:rPr lang="en-US" smtClean="0"/>
              <a:t>10/30/17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 TargetMode="Externa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satf.org/News/members-only.aspx" TargetMode="Externa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jpe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hyperlink" Target="http://www.shockertrackclub.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mailto:president@shockertrackclub.com" TargetMode="External"/><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mailto:polevault@shockertrackclub.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a:bodyPr>
          <a:lstStyle/>
          <a:p>
            <a:r>
              <a:rPr lang="en-US" sz="3200" dirty="0" smtClean="0">
                <a:latin typeface="Impact"/>
                <a:cs typeface="Impact"/>
              </a:rPr>
              <a:t>Pole Vault Training – Indoor  2017 - 2018</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1875308864"/>
      </p:ext>
    </p:extLst>
  </p:cSld>
  <p:clrMapOvr>
    <a:masterClrMapping/>
  </p:clrMapOvr>
  <mc:AlternateContent xmlns:mc="http://schemas.openxmlformats.org/markup-compatibility/2006" xmlns:p14="http://schemas.microsoft.com/office/powerpoint/2010/main">
    <mc:Choice Requires="p14">
      <p:transition spd="slow" p14:dur="2000" advTm="2270"/>
    </mc:Choice>
    <mc:Fallback xmlns="">
      <p:transition xmlns:p14="http://schemas.microsoft.com/office/powerpoint/2010/main" spd="slow" advTm="2270"/>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Parents/Guardians</a:t>
            </a:r>
            <a:endParaRPr lang="en-US" dirty="0">
              <a:latin typeface="Impact"/>
              <a:cs typeface="Impact"/>
            </a:endParaRPr>
          </a:p>
        </p:txBody>
      </p:sp>
      <p:sp>
        <p:nvSpPr>
          <p:cNvPr id="3" name="Content Placeholder 2"/>
          <p:cNvSpPr>
            <a:spLocks noGrp="1"/>
          </p:cNvSpPr>
          <p:nvPr>
            <p:ph idx="1"/>
          </p:nvPr>
        </p:nvSpPr>
        <p:spPr>
          <a:xfrm>
            <a:off x="286169" y="1417637"/>
            <a:ext cx="8121227" cy="5272657"/>
          </a:xfrm>
        </p:spPr>
        <p:txBody>
          <a:bodyPr>
            <a:normAutofit/>
          </a:bodyPr>
          <a:lstStyle/>
          <a:p>
            <a:pPr marL="114300" indent="0" algn="ctr">
              <a:buNone/>
            </a:pPr>
            <a:r>
              <a:rPr lang="en-US" sz="2800" i="1" dirty="0">
                <a:latin typeface="Arial"/>
                <a:cs typeface="Arial"/>
              </a:rPr>
              <a:t>Parents are important to the success of the athlete and the </a:t>
            </a:r>
            <a:r>
              <a:rPr lang="en-US" sz="2800" i="1" dirty="0" smtClean="0">
                <a:latin typeface="Arial"/>
                <a:cs typeface="Arial"/>
              </a:rPr>
              <a:t>Shocker Track Club</a:t>
            </a:r>
            <a:r>
              <a:rPr lang="en-US" sz="2800" i="1" dirty="0">
                <a:latin typeface="Arial"/>
                <a:cs typeface="Arial"/>
              </a:rPr>
              <a:t>. </a:t>
            </a:r>
            <a:r>
              <a:rPr lang="en-US" sz="2800" dirty="0">
                <a:latin typeface="Arial"/>
                <a:cs typeface="Arial"/>
              </a:rPr>
              <a:t> </a:t>
            </a:r>
            <a:endParaRPr lang="en-US" sz="2800" dirty="0" smtClean="0">
              <a:latin typeface="Arial"/>
              <a:cs typeface="Arial"/>
            </a:endParaRPr>
          </a:p>
          <a:p>
            <a:r>
              <a:rPr lang="en-US" sz="2800" dirty="0" smtClean="0">
                <a:latin typeface="Arial"/>
                <a:cs typeface="Arial"/>
              </a:rPr>
              <a:t>Please </a:t>
            </a:r>
            <a:r>
              <a:rPr lang="en-US" sz="2800" dirty="0">
                <a:latin typeface="Arial"/>
                <a:cs typeface="Arial"/>
              </a:rPr>
              <a:t>observe the following: </a:t>
            </a:r>
          </a:p>
          <a:p>
            <a:pPr lvl="1"/>
            <a:r>
              <a:rPr lang="en-US" sz="2200" dirty="0" smtClean="0">
                <a:latin typeface="Arial"/>
                <a:cs typeface="Arial"/>
              </a:rPr>
              <a:t>Maintain </a:t>
            </a:r>
            <a:r>
              <a:rPr lang="en-US" sz="2200" dirty="0">
                <a:latin typeface="Arial"/>
                <a:cs typeface="Arial"/>
              </a:rPr>
              <a:t>a positive </a:t>
            </a:r>
            <a:r>
              <a:rPr lang="en-US" sz="2200" dirty="0" smtClean="0">
                <a:latin typeface="Arial"/>
                <a:cs typeface="Arial"/>
              </a:rPr>
              <a:t>attitude</a:t>
            </a:r>
          </a:p>
          <a:p>
            <a:pPr lvl="1"/>
            <a:r>
              <a:rPr lang="en-US" sz="2200" dirty="0">
                <a:latin typeface="Arial"/>
                <a:cs typeface="Arial"/>
              </a:rPr>
              <a:t>Realize that once an athlete is at a given facility, they are under the supervision/jurisdiction/guidelines of the STC Youth Team management and coaching staff</a:t>
            </a:r>
          </a:p>
          <a:p>
            <a:pPr lvl="1"/>
            <a:r>
              <a:rPr lang="en-US" sz="2200" dirty="0">
                <a:latin typeface="Arial"/>
                <a:cs typeface="Arial"/>
              </a:rPr>
              <a:t>Remain in the seating area at practice and meets</a:t>
            </a:r>
          </a:p>
          <a:p>
            <a:pPr lvl="1"/>
            <a:r>
              <a:rPr lang="en-US" sz="2200" dirty="0">
                <a:latin typeface="Arial"/>
                <a:cs typeface="Arial"/>
              </a:rPr>
              <a:t>Ask questions of STC Youth management and coaches at an appropriate time and in an appropriate manner</a:t>
            </a:r>
          </a:p>
          <a:p>
            <a:pPr lvl="1"/>
            <a:r>
              <a:rPr lang="en-US" sz="2200" dirty="0">
                <a:latin typeface="Arial"/>
                <a:cs typeface="Arial"/>
              </a:rPr>
              <a:t>Ensure that the athlete is at practice and at meets on </a:t>
            </a:r>
            <a:r>
              <a:rPr lang="en-US" sz="2200" dirty="0" smtClean="0">
                <a:latin typeface="Arial"/>
                <a:cs typeface="Arial"/>
              </a:rPr>
              <a:t>time</a:t>
            </a:r>
            <a:endParaRPr lang="en-US" sz="2200" dirty="0">
              <a:latin typeface="Arial"/>
              <a:cs typeface="Arial"/>
            </a:endParaRPr>
          </a:p>
          <a:p>
            <a:pPr lvl="1"/>
            <a:r>
              <a:rPr lang="en-US" sz="2200" dirty="0">
                <a:latin typeface="Arial"/>
                <a:cs typeface="Arial"/>
              </a:rPr>
              <a:t>Pay all fees in a timely manner</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10</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21849690"/>
      </p:ext>
    </p:extLst>
  </p:cSld>
  <p:clrMapOvr>
    <a:masterClrMapping/>
  </p:clrMapOvr>
  <mc:AlternateContent xmlns:mc="http://schemas.openxmlformats.org/markup-compatibility/2006" xmlns:p14="http://schemas.microsoft.com/office/powerpoint/2010/main">
    <mc:Choice Requires="p14">
      <p:transition spd="slow" p14:dur="2000" advTm="3800"/>
    </mc:Choice>
    <mc:Fallback xmlns="">
      <p:transition xmlns:p14="http://schemas.microsoft.com/office/powerpoint/2010/main" spd="slow" advTm="3800"/>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Sportsmanship</a:t>
            </a:r>
            <a:endParaRPr lang="en-US" dirty="0">
              <a:latin typeface="Impact"/>
              <a:cs typeface="Impact"/>
            </a:endParaRPr>
          </a:p>
        </p:txBody>
      </p:sp>
      <p:sp>
        <p:nvSpPr>
          <p:cNvPr id="3" name="Content Placeholder 2"/>
          <p:cNvSpPr>
            <a:spLocks noGrp="1"/>
          </p:cNvSpPr>
          <p:nvPr>
            <p:ph idx="1"/>
          </p:nvPr>
        </p:nvSpPr>
        <p:spPr>
          <a:xfrm>
            <a:off x="286169" y="1417637"/>
            <a:ext cx="7791031" cy="5272657"/>
          </a:xfrm>
        </p:spPr>
        <p:txBody>
          <a:bodyPr>
            <a:normAutofit/>
          </a:bodyPr>
          <a:lstStyle/>
          <a:p>
            <a:pPr marL="114300" indent="0">
              <a:buNone/>
            </a:pPr>
            <a:r>
              <a:rPr lang="en-US" sz="2800" i="1" dirty="0" smtClean="0">
                <a:latin typeface="Arial"/>
                <a:cs typeface="Arial"/>
              </a:rPr>
              <a:t>Expectations of Athletes are as follows</a:t>
            </a:r>
            <a:r>
              <a:rPr lang="en-US" sz="2800" dirty="0" smtClean="0">
                <a:latin typeface="Arial"/>
                <a:cs typeface="Arial"/>
              </a:rPr>
              <a:t>: </a:t>
            </a:r>
            <a:endParaRPr lang="en-US" sz="2800" dirty="0">
              <a:latin typeface="Arial"/>
              <a:cs typeface="Arial"/>
            </a:endParaRPr>
          </a:p>
          <a:p>
            <a:endParaRPr lang="en-US" dirty="0" smtClean="0"/>
          </a:p>
          <a:p>
            <a:r>
              <a:rPr lang="en-US" sz="2400" dirty="0" smtClean="0"/>
              <a:t>Shocker </a:t>
            </a:r>
            <a:r>
              <a:rPr lang="en-US" sz="2400" dirty="0"/>
              <a:t>Track Club is about development of character, respect, friendships and teamwork. Athletes are expected to support teammates at all times. </a:t>
            </a:r>
            <a:endParaRPr lang="en-US" sz="2400" dirty="0" smtClean="0"/>
          </a:p>
          <a:p>
            <a:r>
              <a:rPr lang="en-US" sz="2400" dirty="0"/>
              <a:t>Participation by the athletes is voluntary. </a:t>
            </a:r>
            <a:r>
              <a:rPr lang="en-US" sz="2400" dirty="0" smtClean="0"/>
              <a:t>We </a:t>
            </a:r>
            <a:r>
              <a:rPr lang="en-US" sz="2400" dirty="0"/>
              <a:t>will teach and expect positive behavior at all times. </a:t>
            </a:r>
            <a:endParaRPr lang="en-US" sz="2400" dirty="0" smtClean="0"/>
          </a:p>
          <a:p>
            <a:r>
              <a:rPr lang="en-US" sz="2400" dirty="0" smtClean="0"/>
              <a:t>Mistreating </a:t>
            </a:r>
            <a:r>
              <a:rPr lang="en-US" sz="2400" dirty="0"/>
              <a:t>or making fun of teammates will </a:t>
            </a:r>
            <a:r>
              <a:rPr lang="en-US" sz="2400" dirty="0" smtClean="0"/>
              <a:t>not be </a:t>
            </a:r>
            <a:r>
              <a:rPr lang="en-US" sz="2400" dirty="0"/>
              <a:t>tolerated.  </a:t>
            </a:r>
            <a:endParaRPr lang="en-US" sz="2400" dirty="0" smtClean="0"/>
          </a:p>
          <a:p>
            <a:r>
              <a:rPr lang="en-US" sz="2400" dirty="0" smtClean="0"/>
              <a:t>Athletes </a:t>
            </a:r>
            <a:r>
              <a:rPr lang="en-US" sz="2400" dirty="0"/>
              <a:t>are expected to be attentive and not disruptive. ANY disruptive behavior will result in being dismissed from </a:t>
            </a:r>
            <a:r>
              <a:rPr lang="en-US" sz="2400" dirty="0" smtClean="0"/>
              <a:t>practice or may </a:t>
            </a:r>
            <a:r>
              <a:rPr lang="en-US" sz="2400" dirty="0"/>
              <a:t>warrant dismissal from the team.</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11</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409279301"/>
      </p:ext>
    </p:extLst>
  </p:cSld>
  <p:clrMapOvr>
    <a:masterClrMapping/>
  </p:clrMapOvr>
  <mc:AlternateContent xmlns:mc="http://schemas.openxmlformats.org/markup-compatibility/2006" xmlns:p14="http://schemas.microsoft.com/office/powerpoint/2010/main">
    <mc:Choice Requires="p14">
      <p:transition spd="slow" p14:dur="2000" advTm="4470"/>
    </mc:Choice>
    <mc:Fallback xmlns="">
      <p:transition xmlns:p14="http://schemas.microsoft.com/office/powerpoint/2010/main" spd="slow" advTm="4470"/>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12</a:t>
            </a:fld>
            <a:endParaRPr lang="en-US" dirty="0"/>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632876310"/>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xmlns:p14="http://schemas.microsoft.com/office/powerpoint/2010/main" spd="slow" advTm="388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Youth Membership</a:t>
            </a:r>
            <a:endParaRPr lang="en-US" dirty="0">
              <a:latin typeface="Impact"/>
              <a:cs typeface="Impact"/>
            </a:endParaRPr>
          </a:p>
        </p:txBody>
      </p:sp>
      <p:sp>
        <p:nvSpPr>
          <p:cNvPr id="3" name="Content Placeholder 2"/>
          <p:cNvSpPr>
            <a:spLocks noGrp="1"/>
          </p:cNvSpPr>
          <p:nvPr>
            <p:ph idx="1"/>
          </p:nvPr>
        </p:nvSpPr>
        <p:spPr>
          <a:xfrm>
            <a:off x="457200" y="1974235"/>
            <a:ext cx="8074588" cy="4600443"/>
          </a:xfrm>
        </p:spPr>
        <p:txBody>
          <a:bodyPr>
            <a:normAutofit lnSpcReduction="10000"/>
          </a:bodyPr>
          <a:lstStyle/>
          <a:p>
            <a:pPr marL="114300" indent="0">
              <a:buNone/>
            </a:pPr>
            <a:r>
              <a:rPr lang="en-US" sz="2800" b="1" dirty="0" smtClean="0">
                <a:latin typeface="Arial"/>
                <a:cs typeface="Arial"/>
              </a:rPr>
              <a:t>Shocker Track Club is a USATF Certified Club</a:t>
            </a:r>
          </a:p>
          <a:p>
            <a:endParaRPr lang="en-US" sz="2400" dirty="0">
              <a:latin typeface="Arial"/>
              <a:cs typeface="Arial"/>
            </a:endParaRPr>
          </a:p>
          <a:p>
            <a:r>
              <a:rPr lang="en-US" sz="2400" dirty="0" smtClean="0">
                <a:latin typeface="Arial"/>
                <a:cs typeface="Arial"/>
              </a:rPr>
              <a:t>We STRONGLY recommend that Youth and Open athletes purchase a USATF membership.</a:t>
            </a:r>
          </a:p>
          <a:p>
            <a:endParaRPr lang="en-US" sz="2400" dirty="0" smtClean="0">
              <a:latin typeface="Arial"/>
              <a:cs typeface="Arial"/>
            </a:endParaRPr>
          </a:p>
          <a:p>
            <a:r>
              <a:rPr lang="en-US" sz="2400" dirty="0" smtClean="0">
                <a:latin typeface="Arial"/>
                <a:cs typeface="Arial"/>
              </a:rPr>
              <a:t>Parents/Guardians MUST purchase a USATF membership for their child if they wish for their child to participate in USATF championship-track meets</a:t>
            </a:r>
          </a:p>
          <a:p>
            <a:endParaRPr lang="en-US" sz="2400" dirty="0">
              <a:latin typeface="Arial"/>
              <a:cs typeface="Arial"/>
            </a:endParaRPr>
          </a:p>
          <a:p>
            <a:r>
              <a:rPr lang="en-US" sz="2400" dirty="0" smtClean="0">
                <a:latin typeface="Arial"/>
                <a:cs typeface="Arial"/>
                <a:hlinkClick r:id="rId2"/>
              </a:rPr>
              <a:t>www.usatf.org</a:t>
            </a:r>
            <a:endParaRPr lang="en-US" sz="2400" dirty="0" smtClean="0">
              <a:latin typeface="Arial"/>
              <a:cs typeface="Arial"/>
            </a:endParaRPr>
          </a:p>
          <a:p>
            <a:pPr lvl="1"/>
            <a:r>
              <a:rPr lang="en-US" dirty="0" smtClean="0">
                <a:latin typeface="Arial"/>
                <a:cs typeface="Arial"/>
              </a:rPr>
              <a:t>Club no. 28-4080</a:t>
            </a:r>
          </a:p>
          <a:p>
            <a:pPr marL="411480" lvl="1" indent="0">
              <a:buNone/>
            </a:pPr>
            <a:endParaRPr lang="en-US" dirty="0" smtClean="0">
              <a:latin typeface="Arial"/>
              <a:cs typeface="Arial"/>
            </a:endParaRPr>
          </a:p>
          <a:p>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13</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124234"/>
            <a:ext cx="1206500" cy="1600200"/>
          </a:xfrm>
          <a:prstGeom prst="rect">
            <a:avLst/>
          </a:prstGeom>
          <a:noFill/>
          <a:ln>
            <a:noFill/>
          </a:ln>
        </p:spPr>
      </p:pic>
    </p:spTree>
    <p:extLst>
      <p:ext uri="{BB962C8B-B14F-4D97-AF65-F5344CB8AC3E}">
        <p14:creationId xmlns:p14="http://schemas.microsoft.com/office/powerpoint/2010/main" val="500120803"/>
      </p:ext>
    </p:extLst>
  </p:cSld>
  <p:clrMapOvr>
    <a:masterClrMapping/>
  </p:clrMapOvr>
  <mc:AlternateContent xmlns:mc="http://schemas.openxmlformats.org/markup-compatibility/2006" xmlns:p14="http://schemas.microsoft.com/office/powerpoint/2010/main">
    <mc:Choice Requires="p14">
      <p:transition spd="slow" p14:dur="2000" advTm="4183"/>
    </mc:Choice>
    <mc:Fallback xmlns="">
      <p:transition xmlns:p14="http://schemas.microsoft.com/office/powerpoint/2010/main" spd="slow" advTm="4183"/>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USATF Membership Benefits</a:t>
            </a:r>
            <a:endParaRPr lang="en-US" dirty="0">
              <a:latin typeface="Impact"/>
              <a:cs typeface="Impact"/>
            </a:endParaRPr>
          </a:p>
        </p:txBody>
      </p:sp>
      <p:sp>
        <p:nvSpPr>
          <p:cNvPr id="3" name="Content Placeholder 2"/>
          <p:cNvSpPr>
            <a:spLocks noGrp="1"/>
          </p:cNvSpPr>
          <p:nvPr>
            <p:ph idx="1"/>
          </p:nvPr>
        </p:nvSpPr>
        <p:spPr>
          <a:xfrm>
            <a:off x="457200" y="1752175"/>
            <a:ext cx="7620000" cy="4928999"/>
          </a:xfrm>
        </p:spPr>
        <p:txBody>
          <a:bodyPr>
            <a:normAutofit/>
          </a:bodyPr>
          <a:lstStyle/>
          <a:p>
            <a:r>
              <a:rPr lang="en-US" sz="2800" dirty="0" smtClean="0">
                <a:latin typeface="Arial"/>
                <a:cs typeface="Arial"/>
              </a:rPr>
              <a:t>10% discount in the USATF Online Store</a:t>
            </a:r>
          </a:p>
          <a:p>
            <a:r>
              <a:rPr lang="en-US" sz="2800" dirty="0" smtClean="0">
                <a:latin typeface="Arial"/>
                <a:cs typeface="Arial"/>
              </a:rPr>
              <a:t>Subscription </a:t>
            </a:r>
            <a:r>
              <a:rPr lang="en-US" sz="2800" dirty="0">
                <a:latin typeface="Arial"/>
                <a:cs typeface="Arial"/>
              </a:rPr>
              <a:t>to </a:t>
            </a:r>
            <a:r>
              <a:rPr lang="en-US" sz="2800" i="1" dirty="0">
                <a:latin typeface="Arial"/>
                <a:cs typeface="Arial"/>
              </a:rPr>
              <a:t>Fast Forward</a:t>
            </a:r>
            <a:r>
              <a:rPr lang="en-US" sz="2800" dirty="0">
                <a:latin typeface="Arial"/>
                <a:cs typeface="Arial"/>
              </a:rPr>
              <a:t> magazine</a:t>
            </a:r>
          </a:p>
          <a:p>
            <a:r>
              <a:rPr lang="en-US" sz="2800" dirty="0">
                <a:latin typeface="Arial"/>
                <a:cs typeface="Arial"/>
              </a:rPr>
              <a:t>E</a:t>
            </a:r>
            <a:r>
              <a:rPr lang="en-US" sz="2800" dirty="0" smtClean="0">
                <a:latin typeface="Arial"/>
                <a:cs typeface="Arial"/>
              </a:rPr>
              <a:t>xclusive members only news items</a:t>
            </a:r>
            <a:endParaRPr lang="en-US" sz="2800" dirty="0">
              <a:latin typeface="Arial"/>
              <a:cs typeface="Arial"/>
              <a:hlinkClick r:id="rId2"/>
            </a:endParaRPr>
          </a:p>
          <a:p>
            <a:r>
              <a:rPr lang="en-US" sz="2800" dirty="0">
                <a:latin typeface="Arial"/>
                <a:cs typeface="Arial"/>
              </a:rPr>
              <a:t>E</a:t>
            </a:r>
            <a:r>
              <a:rPr lang="en-US" sz="2800" dirty="0" smtClean="0">
                <a:latin typeface="Arial"/>
                <a:cs typeface="Arial"/>
              </a:rPr>
              <a:t>xclusive members-only contests</a:t>
            </a:r>
          </a:p>
          <a:p>
            <a:r>
              <a:rPr lang="en-US" sz="2800" dirty="0">
                <a:latin typeface="Arial"/>
                <a:cs typeface="Arial"/>
              </a:rPr>
              <a:t>Sports accident </a:t>
            </a:r>
            <a:r>
              <a:rPr lang="en-US" sz="2800" dirty="0" smtClean="0">
                <a:latin typeface="Arial"/>
                <a:cs typeface="Arial"/>
              </a:rPr>
              <a:t>insurance</a:t>
            </a:r>
          </a:p>
          <a:p>
            <a:pPr lvl="1"/>
            <a:r>
              <a:rPr lang="en-US" sz="2600" dirty="0" smtClean="0">
                <a:latin typeface="Arial"/>
                <a:cs typeface="Arial"/>
              </a:rPr>
              <a:t>Secondary coverage</a:t>
            </a:r>
          </a:p>
          <a:p>
            <a:r>
              <a:rPr lang="en-US" sz="2800" dirty="0" smtClean="0">
                <a:latin typeface="Arial"/>
                <a:cs typeface="Arial"/>
              </a:rPr>
              <a:t>Special shopping discounts and offers </a:t>
            </a:r>
          </a:p>
          <a:p>
            <a:r>
              <a:rPr lang="en-US" sz="2800" dirty="0" smtClean="0">
                <a:latin typeface="Arial"/>
                <a:cs typeface="Arial"/>
              </a:rPr>
              <a:t>Discount tickets to USATF events</a:t>
            </a:r>
          </a:p>
        </p:txBody>
      </p:sp>
      <p:sp>
        <p:nvSpPr>
          <p:cNvPr id="4" name="Slide Number Placeholder 3"/>
          <p:cNvSpPr>
            <a:spLocks noGrp="1"/>
          </p:cNvSpPr>
          <p:nvPr>
            <p:ph type="sldNum" sz="quarter" idx="12"/>
          </p:nvPr>
        </p:nvSpPr>
        <p:spPr/>
        <p:txBody>
          <a:bodyPr/>
          <a:lstStyle/>
          <a:p>
            <a:fld id="{34452F5A-1E19-4F47-A5DD-CF3E6D8BC662}" type="slidenum">
              <a:rPr lang="en-US" smtClean="0"/>
              <a:t>14</a:t>
            </a:fld>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7325288" y="0"/>
            <a:ext cx="1206500" cy="1600200"/>
          </a:xfrm>
          <a:prstGeom prst="rect">
            <a:avLst/>
          </a:prstGeom>
          <a:noFill/>
          <a:ln>
            <a:noFill/>
          </a:ln>
        </p:spPr>
      </p:pic>
    </p:spTree>
    <p:extLst>
      <p:ext uri="{BB962C8B-B14F-4D97-AF65-F5344CB8AC3E}">
        <p14:creationId xmlns:p14="http://schemas.microsoft.com/office/powerpoint/2010/main" val="701116401"/>
      </p:ext>
    </p:extLst>
  </p:cSld>
  <p:clrMapOvr>
    <a:masterClrMapping/>
  </p:clrMapOvr>
  <mc:AlternateContent xmlns:mc="http://schemas.openxmlformats.org/markup-compatibility/2006" xmlns:p14="http://schemas.microsoft.com/office/powerpoint/2010/main">
    <mc:Choice Requires="p14">
      <p:transition spd="slow" p14:dur="2000" advTm="4306"/>
    </mc:Choice>
    <mc:Fallback xmlns="">
      <p:transition xmlns:p14="http://schemas.microsoft.com/office/powerpoint/2010/main" spd="slow" advTm="4306"/>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15</a:t>
            </a:fld>
            <a:endParaRPr lang="en-US" dirty="0"/>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8814358"/>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xmlns:p14="http://schemas.microsoft.com/office/powerpoint/2010/main" spd="slow" advTm="3883"/>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a:bodyPr>
          <a:lstStyle/>
          <a:p>
            <a:r>
              <a:rPr lang="en-US" sz="3200" dirty="0" smtClean="0">
                <a:latin typeface="Impact"/>
                <a:cs typeface="Impact"/>
              </a:rPr>
              <a:t>Pole Vault – Indoor  2017 - 2018</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16</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3230516961"/>
      </p:ext>
    </p:extLst>
  </p:cSld>
  <p:clrMapOvr>
    <a:masterClrMapping/>
  </p:clrMapOvr>
  <mc:AlternateContent xmlns:mc="http://schemas.openxmlformats.org/markup-compatibility/2006" xmlns:p14="http://schemas.microsoft.com/office/powerpoint/2010/main">
    <mc:Choice Requires="p14">
      <p:transition spd="slow" p14:dur="2000" advTm="4533"/>
    </mc:Choice>
    <mc:Fallback xmlns="">
      <p:transition xmlns:p14="http://schemas.microsoft.com/office/powerpoint/2010/main" spd="slow" advTm="4533"/>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1387474"/>
            <a:ext cx="7659687" cy="1168400"/>
          </a:xfrm>
        </p:spPr>
        <p:txBody>
          <a:bodyPr>
            <a:normAutofit/>
          </a:bodyPr>
          <a:lstStyle/>
          <a:p>
            <a:r>
              <a:rPr lang="en-US" sz="4800" dirty="0" smtClean="0">
                <a:ln>
                  <a:solidFill>
                    <a:schemeClr val="tx1"/>
                  </a:solidFill>
                </a:ln>
                <a:solidFill>
                  <a:srgbClr val="FFFF00"/>
                </a:solidFill>
                <a:effectLst>
                  <a:outerShdw blurRad="50800" dist="38100" dir="2700000" algn="tl" rotWithShape="0">
                    <a:srgbClr val="000000">
                      <a:alpha val="43000"/>
                    </a:srgbClr>
                  </a:outerShdw>
                </a:effectLst>
                <a:latin typeface="Impact"/>
                <a:cs typeface="Impact"/>
              </a:rPr>
              <a:t>SHOCKER TRACK CLUB</a:t>
            </a:r>
            <a:endParaRPr lang="en-US" sz="4800" dirty="0">
              <a:ln>
                <a:solidFill>
                  <a:schemeClr val="tx1"/>
                </a:solidFill>
              </a:ln>
              <a:solidFill>
                <a:srgbClr val="FFFF00"/>
              </a:solidFill>
              <a:effectLst>
                <a:outerShdw blurRad="50800" dist="38100" dir="2700000" algn="tl" rotWithShape="0">
                  <a:srgbClr val="000000">
                    <a:alpha val="43000"/>
                  </a:srgbClr>
                </a:outerShdw>
              </a:effectLst>
              <a:latin typeface="Impact"/>
              <a:cs typeface="Impact"/>
            </a:endParaRPr>
          </a:p>
        </p:txBody>
      </p:sp>
      <p:sp>
        <p:nvSpPr>
          <p:cNvPr id="3" name="Text Placeholder 2"/>
          <p:cNvSpPr>
            <a:spLocks noGrp="1"/>
          </p:cNvSpPr>
          <p:nvPr>
            <p:ph type="body" idx="1"/>
          </p:nvPr>
        </p:nvSpPr>
        <p:spPr>
          <a:xfrm>
            <a:off x="921806" y="3040639"/>
            <a:ext cx="6135687" cy="600028"/>
          </a:xfrm>
        </p:spPr>
        <p:txBody>
          <a:bodyPr>
            <a:normAutofit/>
          </a:bodyPr>
          <a:lstStyle/>
          <a:p>
            <a:r>
              <a:rPr lang="en-US" sz="2800" dirty="0" smtClean="0"/>
              <a:t>Mission</a:t>
            </a:r>
            <a:endParaRPr lang="en-US" sz="2800" dirty="0"/>
          </a:p>
        </p:txBody>
      </p:sp>
      <p:sp>
        <p:nvSpPr>
          <p:cNvPr id="5" name="Rectangle 4"/>
          <p:cNvSpPr/>
          <p:nvPr/>
        </p:nvSpPr>
        <p:spPr>
          <a:xfrm>
            <a:off x="921806" y="3760137"/>
            <a:ext cx="6588126" cy="2862322"/>
          </a:xfrm>
          <a:prstGeom prst="rect">
            <a:avLst/>
          </a:prstGeom>
        </p:spPr>
        <p:txBody>
          <a:bodyPr wrap="square">
            <a:spAutoFit/>
          </a:bodyPr>
          <a:lstStyle/>
          <a:p>
            <a:r>
              <a:rPr lang="en-US" sz="3600" dirty="0">
                <a:latin typeface="Impact"/>
                <a:cs typeface="Impact"/>
              </a:rPr>
              <a:t>The Shocker Track </a:t>
            </a:r>
            <a:r>
              <a:rPr lang="en-US" sz="3600" dirty="0" smtClean="0">
                <a:latin typeface="Impact"/>
                <a:cs typeface="Impact"/>
              </a:rPr>
              <a:t>Club, Inc., </a:t>
            </a:r>
            <a:r>
              <a:rPr lang="en-US" sz="3600" dirty="0">
                <a:latin typeface="Impact"/>
                <a:cs typeface="Impact"/>
              </a:rPr>
              <a:t>(STC) is </a:t>
            </a:r>
            <a:r>
              <a:rPr lang="en-US" sz="3600" dirty="0" smtClean="0">
                <a:latin typeface="Impact"/>
                <a:cs typeface="Impact"/>
              </a:rPr>
              <a:t>a 501(C)(3) </a:t>
            </a:r>
            <a:r>
              <a:rPr lang="en-US" sz="3600" dirty="0">
                <a:latin typeface="Impact"/>
                <a:cs typeface="Impact"/>
              </a:rPr>
              <a:t>organization that helps support Wichita area Track and Field and Cross Country activities.</a:t>
            </a:r>
          </a:p>
        </p:txBody>
      </p:sp>
      <p:pic>
        <p:nvPicPr>
          <p:cNvPr id="6" name="Picture 5"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9932" y="282447"/>
            <a:ext cx="1253068" cy="1308227"/>
          </a:xfrm>
          <a:prstGeom prst="rect">
            <a:avLst/>
          </a:prstGeom>
          <a:noFill/>
          <a:ln>
            <a:noFill/>
          </a:ln>
        </p:spPr>
      </p:pic>
      <p:sp>
        <p:nvSpPr>
          <p:cNvPr id="4" name="Slide Number Placeholder 3"/>
          <p:cNvSpPr>
            <a:spLocks noGrp="1"/>
          </p:cNvSpPr>
          <p:nvPr>
            <p:ph type="sldNum" sz="quarter" idx="12"/>
          </p:nvPr>
        </p:nvSpPr>
        <p:spPr/>
        <p:txBody>
          <a:bodyPr/>
          <a:lstStyle/>
          <a:p>
            <a:fld id="{34452F5A-1E19-4F47-A5DD-CF3E6D8BC662}" type="slidenum">
              <a:rPr lang="en-US" smtClean="0"/>
              <a:t>17</a:t>
            </a:fld>
            <a:endParaRPr lang="en-US" dirty="0"/>
          </a:p>
        </p:txBody>
      </p:sp>
    </p:spTree>
    <p:extLst>
      <p:ext uri="{BB962C8B-B14F-4D97-AF65-F5344CB8AC3E}">
        <p14:creationId xmlns:p14="http://schemas.microsoft.com/office/powerpoint/2010/main" val="4183909668"/>
      </p:ext>
    </p:extLst>
  </p:cSld>
  <p:clrMapOvr>
    <a:masterClrMapping/>
  </p:clrMapOvr>
  <mc:AlternateContent xmlns:mc="http://schemas.openxmlformats.org/markup-compatibility/2006" xmlns:p14="http://schemas.microsoft.com/office/powerpoint/2010/main">
    <mc:Choice Requires="p14">
      <p:transition spd="slow" p14:dur="2000" advTm="3987"/>
    </mc:Choice>
    <mc:Fallback xmlns="">
      <p:transition xmlns:p14="http://schemas.microsoft.com/office/powerpoint/2010/main" spd="slow" advTm="398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88712"/>
            <a:ext cx="6461760" cy="1600200"/>
          </a:xfrm>
        </p:spPr>
        <p:txBody>
          <a:bodyPr>
            <a:normAutofit/>
          </a:bodyPr>
          <a:lstStyle/>
          <a:p>
            <a:r>
              <a:rPr lang="en-US" sz="3200" dirty="0" smtClean="0">
                <a:solidFill>
                  <a:schemeClr val="tx1"/>
                </a:solidFill>
                <a:latin typeface="Impact"/>
                <a:cs typeface="Impact"/>
              </a:rPr>
              <a:t>USA Track &amp; Field Affiliation</a:t>
            </a:r>
          </a:p>
          <a:p>
            <a:r>
              <a:rPr lang="en-US" sz="2600" dirty="0" smtClean="0">
                <a:solidFill>
                  <a:schemeClr val="tx1"/>
                </a:solidFill>
                <a:latin typeface="Arial"/>
                <a:cs typeface="Arial"/>
              </a:rPr>
              <a:t>Missouri </a:t>
            </a:r>
            <a:r>
              <a:rPr lang="en-US" sz="2600" dirty="0">
                <a:solidFill>
                  <a:schemeClr val="tx1"/>
                </a:solidFill>
                <a:latin typeface="Arial"/>
                <a:cs typeface="Arial"/>
              </a:rPr>
              <a:t>Valley </a:t>
            </a:r>
            <a:r>
              <a:rPr lang="en-US" sz="2600" dirty="0" smtClean="0">
                <a:solidFill>
                  <a:schemeClr val="tx1"/>
                </a:solidFill>
                <a:latin typeface="Arial"/>
                <a:cs typeface="Arial"/>
              </a:rPr>
              <a:t>Association</a:t>
            </a:r>
          </a:p>
          <a:p>
            <a:r>
              <a:rPr lang="en-US" sz="2600" dirty="0" smtClean="0">
                <a:solidFill>
                  <a:schemeClr val="tx1"/>
                </a:solidFill>
                <a:latin typeface="Arial"/>
                <a:cs typeface="Arial"/>
              </a:rPr>
              <a:t>Club </a:t>
            </a:r>
            <a:r>
              <a:rPr lang="en-US" sz="2600" dirty="0">
                <a:solidFill>
                  <a:schemeClr val="tx1"/>
                </a:solidFill>
                <a:latin typeface="Arial"/>
                <a:cs typeface="Arial"/>
              </a:rPr>
              <a:t>No. 28-4080</a:t>
            </a:r>
            <a:endParaRPr lang="en-US" sz="2400" dirty="0">
              <a:solidFill>
                <a:schemeClr val="tx1"/>
              </a:solidFill>
              <a:latin typeface="Arial"/>
              <a:cs typeface="Arial"/>
            </a:endParaRPr>
          </a:p>
          <a:p>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18</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5560101" y="878748"/>
            <a:ext cx="1206500" cy="1600200"/>
          </a:xfrm>
          <a:prstGeom prst="rect">
            <a:avLst/>
          </a:prstGeom>
          <a:noFill/>
          <a:ln>
            <a:noFill/>
          </a:ln>
        </p:spPr>
      </p:pic>
    </p:spTree>
    <p:extLst>
      <p:ext uri="{BB962C8B-B14F-4D97-AF65-F5344CB8AC3E}">
        <p14:creationId xmlns:p14="http://schemas.microsoft.com/office/powerpoint/2010/main" val="979585064"/>
      </p:ext>
    </p:extLst>
  </p:cSld>
  <p:clrMapOvr>
    <a:masterClrMapping/>
  </p:clrMapOvr>
  <mc:AlternateContent xmlns:mc="http://schemas.openxmlformats.org/markup-compatibility/2006" xmlns:p14="http://schemas.microsoft.com/office/powerpoint/2010/main">
    <mc:Choice Requires="p14">
      <p:transition spd="slow" p14:dur="2000" advTm="4789"/>
    </mc:Choice>
    <mc:Fallback xmlns="">
      <p:transition xmlns:p14="http://schemas.microsoft.com/office/powerpoint/2010/main" spd="slow" advTm="4789"/>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History</a:t>
            </a:r>
            <a:endParaRPr lang="en-US" dirty="0">
              <a:latin typeface="Impact"/>
              <a:cs typeface="Impact"/>
            </a:endParaRPr>
          </a:p>
        </p:txBody>
      </p:sp>
      <p:sp>
        <p:nvSpPr>
          <p:cNvPr id="3" name="Content Placeholder 2"/>
          <p:cNvSpPr>
            <a:spLocks noGrp="1"/>
          </p:cNvSpPr>
          <p:nvPr>
            <p:ph idx="1"/>
          </p:nvPr>
        </p:nvSpPr>
        <p:spPr>
          <a:xfrm>
            <a:off x="457200" y="1417637"/>
            <a:ext cx="7620000" cy="5155059"/>
          </a:xfrm>
        </p:spPr>
        <p:txBody>
          <a:bodyPr>
            <a:normAutofit lnSpcReduction="10000"/>
          </a:bodyPr>
          <a:lstStyle/>
          <a:p>
            <a:r>
              <a:rPr lang="en-US" dirty="0">
                <a:latin typeface="Arial"/>
                <a:cs typeface="Arial"/>
              </a:rPr>
              <a:t>Wichita State University Track and Field Director, Steve Rainbolt, and Assistant Head Track Coach, John Wise developed the Shocker Track Club concept in 2010.  Longtime USATF official Darren Muci was approached about leading an initiative to form a track club that would: </a:t>
            </a:r>
          </a:p>
          <a:p>
            <a:r>
              <a:rPr lang="en-US" dirty="0">
                <a:latin typeface="Arial"/>
                <a:cs typeface="Arial"/>
              </a:rPr>
              <a:t> </a:t>
            </a:r>
          </a:p>
          <a:p>
            <a:r>
              <a:rPr lang="en-US" dirty="0">
                <a:latin typeface="Arial"/>
                <a:cs typeface="Arial"/>
              </a:rPr>
              <a:t>(1</a:t>
            </a:r>
            <a:r>
              <a:rPr lang="en-US" dirty="0" smtClean="0">
                <a:latin typeface="Arial"/>
                <a:cs typeface="Arial"/>
              </a:rPr>
              <a:t>)	Provide </a:t>
            </a:r>
            <a:r>
              <a:rPr lang="en-US" dirty="0">
                <a:latin typeface="Arial"/>
                <a:cs typeface="Arial"/>
              </a:rPr>
              <a:t>USATF </a:t>
            </a:r>
            <a:r>
              <a:rPr lang="en-US" dirty="0" smtClean="0">
                <a:latin typeface="Arial"/>
                <a:cs typeface="Arial"/>
              </a:rPr>
              <a:t>meet planning, and certified </a:t>
            </a:r>
            <a:r>
              <a:rPr lang="en-US" dirty="0">
                <a:latin typeface="Arial"/>
                <a:cs typeface="Arial"/>
              </a:rPr>
              <a:t>officials and </a:t>
            </a:r>
            <a:r>
              <a:rPr lang="en-US" dirty="0" smtClean="0">
                <a:latin typeface="Arial"/>
                <a:cs typeface="Arial"/>
              </a:rPr>
              <a:t>volunteers, </a:t>
            </a:r>
            <a:r>
              <a:rPr lang="en-US" dirty="0">
                <a:latin typeface="Arial"/>
                <a:cs typeface="Arial"/>
              </a:rPr>
              <a:t>for Wichita State University Track &amp;</a:t>
            </a:r>
            <a:r>
              <a:rPr lang="en-US" dirty="0" smtClean="0">
                <a:latin typeface="Arial"/>
                <a:cs typeface="Arial"/>
              </a:rPr>
              <a:t> </a:t>
            </a:r>
            <a:r>
              <a:rPr lang="en-US" dirty="0">
                <a:latin typeface="Arial"/>
                <a:cs typeface="Arial"/>
              </a:rPr>
              <a:t>Field and Cross Country meets,</a:t>
            </a:r>
          </a:p>
          <a:p>
            <a:r>
              <a:rPr lang="en-US" dirty="0">
                <a:latin typeface="Arial"/>
                <a:cs typeface="Arial"/>
              </a:rPr>
              <a:t> </a:t>
            </a:r>
          </a:p>
          <a:p>
            <a:r>
              <a:rPr lang="en-US" dirty="0">
                <a:latin typeface="Arial"/>
                <a:cs typeface="Arial"/>
              </a:rPr>
              <a:t>(2</a:t>
            </a:r>
            <a:r>
              <a:rPr lang="en-US" dirty="0" smtClean="0">
                <a:latin typeface="Arial"/>
                <a:cs typeface="Arial"/>
              </a:rPr>
              <a:t>)	Help </a:t>
            </a:r>
            <a:r>
              <a:rPr lang="en-US" dirty="0">
                <a:latin typeface="Arial"/>
                <a:cs typeface="Arial"/>
              </a:rPr>
              <a:t>raise funds to support local track and field initiatives, and,</a:t>
            </a:r>
          </a:p>
          <a:p>
            <a:r>
              <a:rPr lang="en-US" dirty="0">
                <a:latin typeface="Arial"/>
                <a:cs typeface="Arial"/>
              </a:rPr>
              <a:t> </a:t>
            </a:r>
          </a:p>
          <a:p>
            <a:r>
              <a:rPr lang="en-US" dirty="0">
                <a:latin typeface="Arial"/>
                <a:cs typeface="Arial"/>
              </a:rPr>
              <a:t>(3</a:t>
            </a:r>
            <a:r>
              <a:rPr lang="en-US" dirty="0" smtClean="0">
                <a:latin typeface="Arial"/>
                <a:cs typeface="Arial"/>
              </a:rPr>
              <a:t>)	Help </a:t>
            </a:r>
            <a:r>
              <a:rPr lang="en-US" dirty="0">
                <a:latin typeface="Arial"/>
                <a:cs typeface="Arial"/>
              </a:rPr>
              <a:t>develop and support Elite, </a:t>
            </a:r>
            <a:r>
              <a:rPr lang="en-US" dirty="0" smtClean="0">
                <a:latin typeface="Arial"/>
                <a:cs typeface="Arial"/>
              </a:rPr>
              <a:t>Masters, Open</a:t>
            </a:r>
            <a:r>
              <a:rPr lang="en-US" dirty="0">
                <a:latin typeface="Arial"/>
                <a:cs typeface="Arial"/>
              </a:rPr>
              <a:t>, </a:t>
            </a:r>
            <a:r>
              <a:rPr lang="en-US" dirty="0" smtClean="0">
                <a:latin typeface="Arial"/>
                <a:cs typeface="Arial"/>
              </a:rPr>
              <a:t>Youth, and Road Racing teams</a:t>
            </a:r>
            <a:r>
              <a:rPr lang="en-US" dirty="0">
                <a:latin typeface="Arial"/>
                <a:cs typeface="Arial"/>
              </a:rPr>
              <a:t>.  </a:t>
            </a: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19</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Tree>
    <p:extLst>
      <p:ext uri="{BB962C8B-B14F-4D97-AF65-F5344CB8AC3E}">
        <p14:creationId xmlns:p14="http://schemas.microsoft.com/office/powerpoint/2010/main" val="4000040392"/>
      </p:ext>
    </p:extLst>
  </p:cSld>
  <p:clrMapOvr>
    <a:masterClrMapping/>
  </p:clrMapOvr>
  <mc:AlternateContent xmlns:mc="http://schemas.openxmlformats.org/markup-compatibility/2006" xmlns:p14="http://schemas.microsoft.com/office/powerpoint/2010/main">
    <mc:Choice Requires="p14">
      <p:transition spd="slow" p14:dur="2000" advTm="4786"/>
    </mc:Choice>
    <mc:Fallback xmlns="">
      <p:transition xmlns:p14="http://schemas.microsoft.com/office/powerpoint/2010/main" spd="slow" advTm="4786"/>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Youth Team – Mission</a:t>
            </a:r>
            <a:endParaRPr lang="en-US" dirty="0">
              <a:latin typeface="Impact"/>
              <a:cs typeface="Impact"/>
            </a:endParaRPr>
          </a:p>
        </p:txBody>
      </p:sp>
      <p:sp>
        <p:nvSpPr>
          <p:cNvPr id="3" name="Content Placeholder 2"/>
          <p:cNvSpPr>
            <a:spLocks noGrp="1"/>
          </p:cNvSpPr>
          <p:nvPr>
            <p:ph idx="1"/>
          </p:nvPr>
        </p:nvSpPr>
        <p:spPr>
          <a:xfrm>
            <a:off x="250635" y="1544498"/>
            <a:ext cx="8003611" cy="5023139"/>
          </a:xfrm>
        </p:spPr>
        <p:txBody>
          <a:bodyPr>
            <a:normAutofit fontScale="92500" lnSpcReduction="20000"/>
          </a:bodyPr>
          <a:lstStyle/>
          <a:p>
            <a:pPr marL="114300" indent="0" algn="ctr">
              <a:buNone/>
            </a:pPr>
            <a:endParaRPr lang="en-US" sz="4100" b="1" dirty="0" smtClean="0">
              <a:latin typeface="Arial"/>
              <a:cs typeface="Arial"/>
            </a:endParaRPr>
          </a:p>
          <a:p>
            <a:pPr marL="114300" indent="0" algn="ctr">
              <a:buNone/>
            </a:pPr>
            <a:r>
              <a:rPr lang="en-US" sz="4100" b="1" dirty="0" smtClean="0">
                <a:latin typeface="Arial"/>
                <a:cs typeface="Arial"/>
              </a:rPr>
              <a:t>Provide </a:t>
            </a:r>
            <a:r>
              <a:rPr lang="en-US" sz="4100" b="1" dirty="0">
                <a:latin typeface="Arial"/>
                <a:cs typeface="Arial"/>
              </a:rPr>
              <a:t>opportunities for </a:t>
            </a:r>
            <a:r>
              <a:rPr lang="en-US" sz="4100" b="1" dirty="0" smtClean="0">
                <a:latin typeface="Arial"/>
                <a:cs typeface="Arial"/>
              </a:rPr>
              <a:t>youth </a:t>
            </a:r>
            <a:r>
              <a:rPr lang="en-US" sz="4100" b="1" dirty="0">
                <a:latin typeface="Arial"/>
                <a:cs typeface="Arial"/>
              </a:rPr>
              <a:t>to compete in track and field from an introductory level, to high-level competition, under the framework of USATF guidelines</a:t>
            </a:r>
            <a:r>
              <a:rPr lang="en-US" sz="4100" b="1" dirty="0" smtClean="0">
                <a:latin typeface="Arial"/>
                <a:cs typeface="Arial"/>
              </a:rPr>
              <a:t>.</a:t>
            </a:r>
          </a:p>
          <a:p>
            <a:pPr marL="114300" indent="0" algn="ctr">
              <a:buNone/>
            </a:pPr>
            <a:endParaRPr lang="en-US" sz="2800" b="1" dirty="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b="1" dirty="0" smtClean="0">
              <a:latin typeface="Arial"/>
              <a:cs typeface="Arial"/>
            </a:endParaRPr>
          </a:p>
          <a:p>
            <a:pPr marL="114300" indent="0" algn="ctr">
              <a:buNone/>
            </a:pPr>
            <a:endParaRPr lang="en-US" sz="2800" dirty="0">
              <a:latin typeface="Arial"/>
              <a:cs typeface="Arial"/>
            </a:endParaRPr>
          </a:p>
          <a:p>
            <a:r>
              <a:rPr lang="en-US" sz="2300" dirty="0">
                <a:latin typeface="Arial"/>
                <a:cs typeface="Arial"/>
              </a:rPr>
              <a:t> </a:t>
            </a:r>
          </a:p>
          <a:p>
            <a:endParaRPr lang="en-US" dirty="0" smtClean="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2</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682781538"/>
      </p:ext>
    </p:extLst>
  </p:cSld>
  <p:clrMapOvr>
    <a:masterClrMapping/>
  </p:clrMapOvr>
  <mc:AlternateContent xmlns:mc="http://schemas.openxmlformats.org/markup-compatibility/2006" xmlns:p14="http://schemas.microsoft.com/office/powerpoint/2010/main">
    <mc:Choice Requires="p14">
      <p:transition spd="slow" p14:dur="2000" advTm="4188"/>
    </mc:Choice>
    <mc:Fallback xmlns="">
      <p:transition xmlns:p14="http://schemas.microsoft.com/office/powerpoint/2010/main" spd="slow" advTm="4188"/>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44266" cy="1143000"/>
          </a:xfrm>
        </p:spPr>
        <p:txBody>
          <a:bodyPr/>
          <a:lstStyle/>
          <a:p>
            <a:r>
              <a:rPr lang="en-US" dirty="0" smtClean="0">
                <a:latin typeface="Impact"/>
                <a:cs typeface="Impact"/>
              </a:rPr>
              <a:t>STC Organizational Structure</a:t>
            </a:r>
            <a:endParaRPr lang="en-US" dirty="0">
              <a:latin typeface="Impact"/>
              <a:cs typeface="Impac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939978"/>
              </p:ext>
            </p:extLst>
          </p:nvPr>
        </p:nvGraphicFramePr>
        <p:xfrm>
          <a:off x="457200" y="964501"/>
          <a:ext cx="7788050" cy="6028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Description: Description: Description: Description: Description: Description: Description: Description: Description: Description: STC Logo Black-Yellow-White"/>
          <p:cNvPicPr/>
          <p:nvPr/>
        </p:nvPicPr>
        <p:blipFill>
          <a:blip r:embed="rId7">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20</a:t>
            </a:fld>
            <a:endParaRPr lang="en-US" dirty="0"/>
          </a:p>
        </p:txBody>
      </p:sp>
      <p:sp>
        <p:nvSpPr>
          <p:cNvPr id="3" name="TextBox 2"/>
          <p:cNvSpPr txBox="1"/>
          <p:nvPr/>
        </p:nvSpPr>
        <p:spPr>
          <a:xfrm>
            <a:off x="5091675" y="2199834"/>
            <a:ext cx="3255175" cy="2862322"/>
          </a:xfrm>
          <a:prstGeom prst="rect">
            <a:avLst/>
          </a:prstGeom>
          <a:noFill/>
        </p:spPr>
        <p:txBody>
          <a:bodyPr wrap="square" rtlCol="0">
            <a:spAutoFit/>
          </a:bodyPr>
          <a:lstStyle/>
          <a:p>
            <a:pPr marL="285750" indent="-285750">
              <a:buFont typeface="Arial"/>
              <a:buChar char="•"/>
            </a:pPr>
            <a:r>
              <a:rPr lang="en-US" dirty="0" smtClean="0">
                <a:latin typeface="Impact"/>
                <a:cs typeface="Impact"/>
              </a:rPr>
              <a:t>Founded in 2011</a:t>
            </a:r>
          </a:p>
          <a:p>
            <a:pPr marL="285750" indent="-285750">
              <a:buFont typeface="Arial"/>
              <a:buChar char="•"/>
            </a:pPr>
            <a:r>
              <a:rPr lang="en-US" dirty="0" smtClean="0">
                <a:latin typeface="Impact"/>
                <a:cs typeface="Impact"/>
              </a:rPr>
              <a:t>501(C)(3) in 2013</a:t>
            </a:r>
          </a:p>
          <a:p>
            <a:pPr marL="285750" indent="-285750">
              <a:buFont typeface="Arial"/>
              <a:buChar char="•"/>
            </a:pPr>
            <a:r>
              <a:rPr lang="en-US" dirty="0" smtClean="0">
                <a:latin typeface="Impact"/>
                <a:cs typeface="Impact"/>
              </a:rPr>
              <a:t>Supports WSU Track &amp; Field</a:t>
            </a:r>
          </a:p>
          <a:p>
            <a:pPr marL="285750" indent="-285750">
              <a:buFont typeface="Arial"/>
              <a:buChar char="•"/>
            </a:pPr>
            <a:r>
              <a:rPr lang="en-US" dirty="0" smtClean="0">
                <a:latin typeface="Impact"/>
                <a:cs typeface="Impact"/>
              </a:rPr>
              <a:t>Officials &amp; Volunteers</a:t>
            </a:r>
          </a:p>
          <a:p>
            <a:pPr marL="285750" indent="-285750">
              <a:buFont typeface="Arial"/>
              <a:buChar char="•"/>
            </a:pPr>
            <a:r>
              <a:rPr lang="en-US" dirty="0" smtClean="0">
                <a:latin typeface="Impact"/>
                <a:cs typeface="Impact"/>
              </a:rPr>
              <a:t>Athletics Teams</a:t>
            </a:r>
          </a:p>
          <a:p>
            <a:pPr marL="742950" lvl="1" indent="-285750">
              <a:buFont typeface="Arial"/>
              <a:buChar char="•"/>
            </a:pPr>
            <a:r>
              <a:rPr lang="en-US" dirty="0" smtClean="0">
                <a:latin typeface="Impact"/>
                <a:cs typeface="Impact"/>
              </a:rPr>
              <a:t>Elite</a:t>
            </a:r>
          </a:p>
          <a:p>
            <a:pPr marL="742950" lvl="1" indent="-285750">
              <a:buFont typeface="Arial"/>
              <a:buChar char="•"/>
            </a:pPr>
            <a:r>
              <a:rPr lang="en-US" dirty="0" smtClean="0">
                <a:latin typeface="Impact"/>
                <a:cs typeface="Impact"/>
              </a:rPr>
              <a:t>Masters</a:t>
            </a:r>
          </a:p>
          <a:p>
            <a:pPr marL="742950" lvl="1" indent="-285750">
              <a:buFont typeface="Arial"/>
              <a:buChar char="•"/>
            </a:pPr>
            <a:r>
              <a:rPr lang="en-US" dirty="0" smtClean="0">
                <a:latin typeface="Impact"/>
                <a:cs typeface="Impact"/>
              </a:rPr>
              <a:t>Open</a:t>
            </a:r>
          </a:p>
          <a:p>
            <a:pPr marL="742950" lvl="1" indent="-285750">
              <a:buFont typeface="Arial"/>
              <a:buChar char="•"/>
            </a:pPr>
            <a:r>
              <a:rPr lang="en-US" dirty="0" smtClean="0">
                <a:latin typeface="Impact"/>
                <a:cs typeface="Impact"/>
              </a:rPr>
              <a:t>Youth</a:t>
            </a:r>
          </a:p>
          <a:p>
            <a:pPr marL="742950" lvl="1" indent="-285750">
              <a:buFont typeface="Arial"/>
              <a:buChar char="•"/>
            </a:pPr>
            <a:r>
              <a:rPr lang="en-US" dirty="0" smtClean="0">
                <a:latin typeface="Impact"/>
                <a:cs typeface="Impact"/>
              </a:rPr>
              <a:t>Road Racing</a:t>
            </a:r>
            <a:endParaRPr lang="en-US" dirty="0">
              <a:latin typeface="Impact"/>
              <a:cs typeface="Impact"/>
            </a:endParaRPr>
          </a:p>
        </p:txBody>
      </p:sp>
    </p:spTree>
    <p:extLst>
      <p:ext uri="{BB962C8B-B14F-4D97-AF65-F5344CB8AC3E}">
        <p14:creationId xmlns:p14="http://schemas.microsoft.com/office/powerpoint/2010/main" val="2528054461"/>
      </p:ext>
    </p:extLst>
  </p:cSld>
  <p:clrMapOvr>
    <a:masterClrMapping/>
  </p:clrMapOvr>
  <mc:AlternateContent xmlns:mc="http://schemas.openxmlformats.org/markup-compatibility/2006" xmlns:p14="http://schemas.microsoft.com/office/powerpoint/2010/main">
    <mc:Choice Requires="p14">
      <p:transition spd="slow" p14:dur="2000" advTm="5136"/>
    </mc:Choice>
    <mc:Fallback xmlns="">
      <p:transition xmlns:p14="http://schemas.microsoft.com/office/powerpoint/2010/main" spd="slow" advTm="5136"/>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440"/>
            <a:ext cx="7620000" cy="889564"/>
          </a:xfrm>
        </p:spPr>
        <p:txBody>
          <a:bodyPr>
            <a:normAutofit/>
          </a:bodyPr>
          <a:lstStyle/>
          <a:p>
            <a:r>
              <a:rPr lang="en-US" sz="4800" dirty="0" smtClean="0">
                <a:latin typeface="Impact"/>
                <a:cs typeface="Impact"/>
              </a:rPr>
              <a:t>STC Board of Directors</a:t>
            </a:r>
            <a:endParaRPr lang="en-US" sz="4800" dirty="0">
              <a:latin typeface="Impact"/>
              <a:cs typeface="Impact"/>
            </a:endParaRPr>
          </a:p>
        </p:txBody>
      </p:sp>
      <p:sp>
        <p:nvSpPr>
          <p:cNvPr id="3" name="Text Placeholder 2"/>
          <p:cNvSpPr>
            <a:spLocks noGrp="1"/>
          </p:cNvSpPr>
          <p:nvPr>
            <p:ph type="body" idx="1"/>
          </p:nvPr>
        </p:nvSpPr>
        <p:spPr>
          <a:xfrm>
            <a:off x="286169" y="1036073"/>
            <a:ext cx="4211219" cy="519112"/>
          </a:xfrm>
        </p:spPr>
        <p:txBody>
          <a:bodyPr>
            <a:normAutofit/>
          </a:bodyPr>
          <a:lstStyle/>
          <a:p>
            <a:pPr algn="l"/>
            <a:r>
              <a:rPr lang="en-US" sz="2800" dirty="0" smtClean="0">
                <a:latin typeface="Impact"/>
                <a:cs typeface="Impact"/>
              </a:rPr>
              <a:t>Officers &amp; Chairs</a:t>
            </a:r>
            <a:endParaRPr lang="en-US" sz="2800" dirty="0">
              <a:latin typeface="Impact"/>
              <a:cs typeface="Impact"/>
            </a:endParaRPr>
          </a:p>
        </p:txBody>
      </p:sp>
      <p:sp>
        <p:nvSpPr>
          <p:cNvPr id="4" name="Content Placeholder 3"/>
          <p:cNvSpPr>
            <a:spLocks noGrp="1"/>
          </p:cNvSpPr>
          <p:nvPr>
            <p:ph sz="half" idx="2"/>
          </p:nvPr>
        </p:nvSpPr>
        <p:spPr>
          <a:xfrm>
            <a:off x="1" y="1562843"/>
            <a:ext cx="4775448" cy="5295157"/>
          </a:xfrm>
        </p:spPr>
        <p:txBody>
          <a:bodyPr>
            <a:normAutofit fontScale="92500"/>
          </a:bodyPr>
          <a:lstStyle/>
          <a:p>
            <a:r>
              <a:rPr lang="en-US" sz="2600" dirty="0" smtClean="0">
                <a:latin typeface="Impact"/>
                <a:cs typeface="Impact"/>
              </a:rPr>
              <a:t>Darren Muci, </a:t>
            </a:r>
            <a:r>
              <a:rPr lang="en-US" dirty="0" smtClean="0">
                <a:solidFill>
                  <a:schemeClr val="bg1">
                    <a:lumMod val="65000"/>
                  </a:schemeClr>
                </a:solidFill>
                <a:latin typeface="Impact"/>
                <a:cs typeface="Impact"/>
              </a:rPr>
              <a:t>President</a:t>
            </a:r>
          </a:p>
          <a:p>
            <a:r>
              <a:rPr lang="en-US" sz="2600" dirty="0" smtClean="0">
                <a:latin typeface="Impact"/>
                <a:cs typeface="Impact"/>
              </a:rPr>
              <a:t>Chris Ellis, </a:t>
            </a:r>
            <a:r>
              <a:rPr lang="en-US" dirty="0" smtClean="0">
                <a:solidFill>
                  <a:srgbClr val="7F7F7F"/>
                </a:solidFill>
                <a:latin typeface="Impact"/>
                <a:cs typeface="Impact"/>
              </a:rPr>
              <a:t>Vice President</a:t>
            </a:r>
          </a:p>
          <a:p>
            <a:r>
              <a:rPr lang="en-US" sz="2600" dirty="0" smtClean="0">
                <a:latin typeface="Impact"/>
                <a:cs typeface="Impact"/>
              </a:rPr>
              <a:t>VACANT, </a:t>
            </a:r>
            <a:r>
              <a:rPr lang="en-US" dirty="0" smtClean="0">
                <a:solidFill>
                  <a:srgbClr val="7F7F7F"/>
                </a:solidFill>
                <a:latin typeface="Impact"/>
                <a:cs typeface="Impact"/>
              </a:rPr>
              <a:t>Treasurer</a:t>
            </a:r>
          </a:p>
          <a:p>
            <a:r>
              <a:rPr lang="en-US" sz="2600" dirty="0" smtClean="0">
                <a:latin typeface="Impact"/>
                <a:cs typeface="Impact"/>
              </a:rPr>
              <a:t>Larry Staton, </a:t>
            </a:r>
            <a:r>
              <a:rPr lang="en-US" dirty="0" smtClean="0">
                <a:solidFill>
                  <a:srgbClr val="7F7F7F"/>
                </a:solidFill>
                <a:latin typeface="Impact"/>
                <a:cs typeface="Impact"/>
              </a:rPr>
              <a:t>Secretary</a:t>
            </a:r>
          </a:p>
          <a:p>
            <a:r>
              <a:rPr lang="en-US" sz="2600" dirty="0" smtClean="0">
                <a:latin typeface="Impact"/>
                <a:cs typeface="Impact"/>
              </a:rPr>
              <a:t>Steve Rainbolt</a:t>
            </a:r>
            <a:r>
              <a:rPr lang="en-US" sz="2600" dirty="0" smtClean="0">
                <a:solidFill>
                  <a:schemeClr val="accent1"/>
                </a:solidFill>
                <a:latin typeface="Impact"/>
                <a:cs typeface="Impact"/>
              </a:rPr>
              <a:t>, </a:t>
            </a:r>
            <a:r>
              <a:rPr lang="en-US" dirty="0" smtClean="0">
                <a:solidFill>
                  <a:schemeClr val="accent2"/>
                </a:solidFill>
                <a:latin typeface="Impact"/>
                <a:cs typeface="Impact"/>
              </a:rPr>
              <a:t>WSU Head Coach</a:t>
            </a:r>
          </a:p>
          <a:p>
            <a:r>
              <a:rPr lang="en-US" sz="2600" dirty="0" smtClean="0">
                <a:latin typeface="Impact"/>
                <a:cs typeface="Impact"/>
              </a:rPr>
              <a:t>John Wise, </a:t>
            </a:r>
            <a:r>
              <a:rPr lang="en-US" dirty="0" smtClean="0">
                <a:solidFill>
                  <a:srgbClr val="B2B2B2"/>
                </a:solidFill>
                <a:latin typeface="Impact"/>
                <a:cs typeface="Impact"/>
              </a:rPr>
              <a:t>WSU Asst Head Coach and Elite Team Director</a:t>
            </a:r>
          </a:p>
          <a:p>
            <a:r>
              <a:rPr lang="en-US" sz="2600" dirty="0" smtClean="0">
                <a:latin typeface="Impact"/>
                <a:cs typeface="Impact"/>
              </a:rPr>
              <a:t>Larry Staton, </a:t>
            </a:r>
            <a:r>
              <a:rPr lang="en-US" dirty="0" smtClean="0">
                <a:solidFill>
                  <a:srgbClr val="7F7F7F"/>
                </a:solidFill>
                <a:latin typeface="Impact"/>
                <a:cs typeface="Impact"/>
              </a:rPr>
              <a:t>Masters Team</a:t>
            </a:r>
            <a:endParaRPr lang="en-US" dirty="0">
              <a:solidFill>
                <a:srgbClr val="7F7F7F"/>
              </a:solidFill>
              <a:latin typeface="Impact"/>
              <a:cs typeface="Impact"/>
            </a:endParaRPr>
          </a:p>
          <a:p>
            <a:r>
              <a:rPr lang="en-US" sz="2600" dirty="0" smtClean="0">
                <a:latin typeface="Impact"/>
                <a:cs typeface="Impact"/>
              </a:rPr>
              <a:t>Dylan </a:t>
            </a:r>
            <a:r>
              <a:rPr lang="en-US" sz="2600" dirty="0">
                <a:latin typeface="Impact"/>
                <a:cs typeface="Impact"/>
              </a:rPr>
              <a:t>Hartnett, </a:t>
            </a:r>
            <a:r>
              <a:rPr lang="en-US" dirty="0" smtClean="0">
                <a:solidFill>
                  <a:srgbClr val="7F7F7F"/>
                </a:solidFill>
                <a:latin typeface="Impact"/>
                <a:cs typeface="Impact"/>
              </a:rPr>
              <a:t>Open Team</a:t>
            </a:r>
          </a:p>
          <a:p>
            <a:r>
              <a:rPr lang="en-US" dirty="0" smtClean="0">
                <a:latin typeface="Impact"/>
                <a:cs typeface="Impact"/>
              </a:rPr>
              <a:t>Stephanie Knab</a:t>
            </a:r>
            <a:r>
              <a:rPr lang="en-US" dirty="0" smtClean="0">
                <a:solidFill>
                  <a:srgbClr val="7F7F7F"/>
                </a:solidFill>
                <a:latin typeface="Impact"/>
                <a:cs typeface="Impact"/>
              </a:rPr>
              <a:t>, Youth Team</a:t>
            </a:r>
          </a:p>
          <a:p>
            <a:r>
              <a:rPr lang="en-US" dirty="0" smtClean="0">
                <a:latin typeface="Impact"/>
                <a:cs typeface="Impact"/>
              </a:rPr>
              <a:t>Curt Rierson</a:t>
            </a:r>
            <a:r>
              <a:rPr lang="en-US" dirty="0" smtClean="0">
                <a:solidFill>
                  <a:srgbClr val="7F7F7F"/>
                </a:solidFill>
                <a:latin typeface="Impact"/>
                <a:cs typeface="Impact"/>
              </a:rPr>
              <a:t>, Road Racing Team</a:t>
            </a:r>
          </a:p>
          <a:p>
            <a:r>
              <a:rPr lang="en-US" dirty="0" smtClean="0">
                <a:latin typeface="Impact"/>
                <a:cs typeface="Impact"/>
              </a:rPr>
              <a:t>Emily Green Maier</a:t>
            </a:r>
            <a:r>
              <a:rPr lang="en-US" dirty="0" smtClean="0">
                <a:solidFill>
                  <a:srgbClr val="7F7F7F"/>
                </a:solidFill>
                <a:latin typeface="Impact"/>
                <a:cs typeface="Impact"/>
              </a:rPr>
              <a:t>, Road Racing Team</a:t>
            </a:r>
            <a:endParaRPr lang="en-US" dirty="0">
              <a:solidFill>
                <a:srgbClr val="7F7F7F"/>
              </a:solidFill>
              <a:latin typeface="Impact"/>
              <a:cs typeface="Impact"/>
            </a:endParaRPr>
          </a:p>
          <a:p>
            <a:endParaRPr lang="en-US" dirty="0" smtClean="0"/>
          </a:p>
          <a:p>
            <a:endParaRPr lang="en-US" dirty="0" smtClean="0"/>
          </a:p>
          <a:p>
            <a:endParaRPr lang="en-US" dirty="0"/>
          </a:p>
        </p:txBody>
      </p:sp>
      <p:sp>
        <p:nvSpPr>
          <p:cNvPr id="5" name="Text Placeholder 4"/>
          <p:cNvSpPr>
            <a:spLocks noGrp="1"/>
          </p:cNvSpPr>
          <p:nvPr>
            <p:ph type="body" sz="quarter" idx="3"/>
          </p:nvPr>
        </p:nvSpPr>
        <p:spPr>
          <a:xfrm>
            <a:off x="4775448" y="1063003"/>
            <a:ext cx="3911351" cy="499840"/>
          </a:xfrm>
        </p:spPr>
        <p:txBody>
          <a:bodyPr>
            <a:normAutofit lnSpcReduction="10000"/>
          </a:bodyPr>
          <a:lstStyle/>
          <a:p>
            <a:pPr algn="l"/>
            <a:r>
              <a:rPr lang="en-US" sz="2800" dirty="0">
                <a:latin typeface="Impact"/>
                <a:cs typeface="Impact"/>
              </a:rPr>
              <a:t>M</a:t>
            </a:r>
            <a:r>
              <a:rPr lang="en-US" sz="2800" dirty="0" smtClean="0">
                <a:latin typeface="Impact"/>
                <a:cs typeface="Impact"/>
              </a:rPr>
              <a:t>embers</a:t>
            </a:r>
            <a:endParaRPr lang="en-US" sz="2800" dirty="0">
              <a:latin typeface="Impact"/>
              <a:cs typeface="Impact"/>
            </a:endParaRPr>
          </a:p>
        </p:txBody>
      </p:sp>
      <p:sp>
        <p:nvSpPr>
          <p:cNvPr id="6" name="Content Placeholder 5"/>
          <p:cNvSpPr>
            <a:spLocks noGrp="1"/>
          </p:cNvSpPr>
          <p:nvPr>
            <p:ph sz="quarter" idx="4"/>
          </p:nvPr>
        </p:nvSpPr>
        <p:spPr>
          <a:xfrm>
            <a:off x="4645025" y="1562844"/>
            <a:ext cx="4041775" cy="5128242"/>
          </a:xfrm>
        </p:spPr>
        <p:txBody>
          <a:bodyPr>
            <a:normAutofit fontScale="70000" lnSpcReduction="20000"/>
          </a:bodyPr>
          <a:lstStyle/>
          <a:p>
            <a:r>
              <a:rPr lang="en-US" sz="2600" dirty="0" smtClean="0">
                <a:latin typeface="Impact"/>
                <a:cs typeface="Impact"/>
              </a:rPr>
              <a:t>Anita Curtis</a:t>
            </a:r>
          </a:p>
          <a:p>
            <a:r>
              <a:rPr lang="en-US" sz="2600" dirty="0" smtClean="0">
                <a:latin typeface="Impact"/>
                <a:cs typeface="Impact"/>
              </a:rPr>
              <a:t>Cole Davis</a:t>
            </a:r>
          </a:p>
          <a:p>
            <a:r>
              <a:rPr lang="en-US" sz="2600" dirty="0" smtClean="0">
                <a:latin typeface="Impact"/>
                <a:cs typeface="Impact"/>
              </a:rPr>
              <a:t>Vic Everett</a:t>
            </a:r>
          </a:p>
          <a:p>
            <a:r>
              <a:rPr lang="en-US" sz="2600" dirty="0" smtClean="0">
                <a:latin typeface="Impact"/>
                <a:cs typeface="Impact"/>
              </a:rPr>
              <a:t>Ron Ewy</a:t>
            </a:r>
            <a:endParaRPr lang="en-US" sz="2600" dirty="0">
              <a:latin typeface="Impact"/>
              <a:cs typeface="Impact"/>
            </a:endParaRPr>
          </a:p>
          <a:p>
            <a:r>
              <a:rPr lang="en-US" sz="2600" dirty="0" smtClean="0">
                <a:latin typeface="Impact"/>
                <a:cs typeface="Impact"/>
              </a:rPr>
              <a:t>Denis Fraizer</a:t>
            </a:r>
          </a:p>
          <a:p>
            <a:r>
              <a:rPr lang="en-US" sz="2600" dirty="0" smtClean="0">
                <a:latin typeface="Impact"/>
                <a:cs typeface="Impact"/>
              </a:rPr>
              <a:t>Chad Green, Assistant Treasurer</a:t>
            </a:r>
          </a:p>
          <a:p>
            <a:r>
              <a:rPr lang="en-US" sz="2600" dirty="0" smtClean="0">
                <a:latin typeface="Impact"/>
                <a:cs typeface="Impact"/>
              </a:rPr>
              <a:t>Curtis Hernandez</a:t>
            </a:r>
            <a:endParaRPr lang="en-US" sz="2600" dirty="0">
              <a:latin typeface="Impact"/>
              <a:cs typeface="Impact"/>
            </a:endParaRPr>
          </a:p>
          <a:p>
            <a:r>
              <a:rPr lang="en-US" sz="2600" dirty="0">
                <a:latin typeface="Impact"/>
                <a:cs typeface="Impact"/>
              </a:rPr>
              <a:t>Amber </a:t>
            </a:r>
            <a:r>
              <a:rPr lang="en-US" sz="2600" dirty="0" smtClean="0">
                <a:latin typeface="Impact"/>
                <a:cs typeface="Impact"/>
              </a:rPr>
              <a:t>Hetzendorf</a:t>
            </a:r>
          </a:p>
          <a:p>
            <a:r>
              <a:rPr lang="en-US" sz="2600" dirty="0" smtClean="0">
                <a:latin typeface="Impact"/>
                <a:cs typeface="Impact"/>
              </a:rPr>
              <a:t>Mike Holladay</a:t>
            </a:r>
          </a:p>
          <a:p>
            <a:r>
              <a:rPr lang="en-US" sz="2600" dirty="0" smtClean="0">
                <a:latin typeface="Impact"/>
                <a:cs typeface="Impact"/>
              </a:rPr>
              <a:t>J Means</a:t>
            </a:r>
          </a:p>
          <a:p>
            <a:r>
              <a:rPr lang="en-US" sz="2600" dirty="0" smtClean="0">
                <a:latin typeface="Impact"/>
                <a:cs typeface="Impact"/>
              </a:rPr>
              <a:t>Mark Schwarm</a:t>
            </a:r>
          </a:p>
          <a:p>
            <a:r>
              <a:rPr lang="en-US" sz="2600" dirty="0">
                <a:latin typeface="Impact"/>
                <a:cs typeface="Impact"/>
              </a:rPr>
              <a:t>Chandra Andrews</a:t>
            </a:r>
          </a:p>
          <a:p>
            <a:r>
              <a:rPr lang="en-US" sz="2600" dirty="0">
                <a:latin typeface="Impact"/>
                <a:cs typeface="Impact"/>
              </a:rPr>
              <a:t>Bill Faflick</a:t>
            </a:r>
          </a:p>
          <a:p>
            <a:r>
              <a:rPr lang="en-US" sz="2600" dirty="0" smtClean="0">
                <a:latin typeface="Impact"/>
                <a:cs typeface="Impact"/>
              </a:rPr>
              <a:t>Patric </a:t>
            </a:r>
            <a:r>
              <a:rPr lang="en-US" sz="2600" dirty="0">
                <a:latin typeface="Impact"/>
                <a:cs typeface="Impact"/>
              </a:rPr>
              <a:t>Jackson</a:t>
            </a:r>
          </a:p>
          <a:p>
            <a:r>
              <a:rPr lang="en-US" sz="2600" dirty="0" smtClean="0">
                <a:latin typeface="Impact"/>
                <a:cs typeface="Impact"/>
              </a:rPr>
              <a:t>Gilda Muci</a:t>
            </a:r>
          </a:p>
          <a:p>
            <a:r>
              <a:rPr lang="en-US" sz="2600" dirty="0" smtClean="0">
                <a:latin typeface="Impact"/>
                <a:cs typeface="Impact"/>
              </a:rPr>
              <a:t>Ryan Patton</a:t>
            </a:r>
          </a:p>
          <a:p>
            <a:r>
              <a:rPr lang="en-US" sz="2600" dirty="0" smtClean="0">
                <a:latin typeface="Impact"/>
                <a:cs typeface="Impact"/>
              </a:rPr>
              <a:t>Shamoya </a:t>
            </a:r>
            <a:r>
              <a:rPr lang="en-US" sz="2600" dirty="0">
                <a:latin typeface="Impact"/>
                <a:cs typeface="Impact"/>
              </a:rPr>
              <a:t>Pruitt</a:t>
            </a:r>
          </a:p>
          <a:p>
            <a:endParaRPr lang="en-US" sz="2600" dirty="0" smtClean="0">
              <a:latin typeface="Impact"/>
              <a:cs typeface="Impact"/>
            </a:endParaRPr>
          </a:p>
          <a:p>
            <a:endParaRPr lang="en-US" sz="2600" dirty="0" smtClean="0">
              <a:latin typeface="Impact"/>
              <a:cs typeface="Impact"/>
            </a:endParaRPr>
          </a:p>
        </p:txBody>
      </p:sp>
      <p:pic>
        <p:nvPicPr>
          <p:cNvPr id="7" name="Picture 6"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501466" y="173439"/>
            <a:ext cx="1185333" cy="1062694"/>
          </a:xfrm>
          <a:prstGeom prst="rect">
            <a:avLst/>
          </a:prstGeom>
          <a:noFill/>
          <a:ln>
            <a:noFill/>
          </a:ln>
        </p:spPr>
      </p:pic>
      <p:sp>
        <p:nvSpPr>
          <p:cNvPr id="8" name="Slide Number Placeholder 7"/>
          <p:cNvSpPr>
            <a:spLocks noGrp="1"/>
          </p:cNvSpPr>
          <p:nvPr>
            <p:ph type="sldNum" sz="quarter" idx="12"/>
          </p:nvPr>
        </p:nvSpPr>
        <p:spPr/>
        <p:txBody>
          <a:bodyPr/>
          <a:lstStyle/>
          <a:p>
            <a:fld id="{34452F5A-1E19-4F47-A5DD-CF3E6D8BC662}" type="slidenum">
              <a:rPr lang="en-US" smtClean="0"/>
              <a:t>21</a:t>
            </a:fld>
            <a:endParaRPr lang="en-US" dirty="0"/>
          </a:p>
        </p:txBody>
      </p:sp>
    </p:spTree>
    <p:extLst>
      <p:ext uri="{BB962C8B-B14F-4D97-AF65-F5344CB8AC3E}">
        <p14:creationId xmlns:p14="http://schemas.microsoft.com/office/powerpoint/2010/main" val="3808873665"/>
      </p:ext>
    </p:extLst>
  </p:cSld>
  <p:clrMapOvr>
    <a:masterClrMapping/>
  </p:clrMapOvr>
  <mc:AlternateContent xmlns:mc="http://schemas.openxmlformats.org/markup-compatibility/2006" xmlns:p14="http://schemas.microsoft.com/office/powerpoint/2010/main">
    <mc:Choice Requires="p14">
      <p:transition spd="slow" p14:dur="2000" advTm="4839"/>
    </mc:Choice>
    <mc:Fallback xmlns="">
      <p:transition xmlns:p14="http://schemas.microsoft.com/office/powerpoint/2010/main" spd="slow" advTm="4839"/>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latin typeface="Impact"/>
                <a:cs typeface="Impact"/>
              </a:rPr>
              <a:t>Follow STC …</a:t>
            </a:r>
            <a:endParaRPr lang="en-US" sz="4800" dirty="0">
              <a:latin typeface="Impact"/>
              <a:cs typeface="Impact"/>
            </a:endParaRPr>
          </a:p>
        </p:txBody>
      </p:sp>
      <p:sp>
        <p:nvSpPr>
          <p:cNvPr id="3" name="Content Placeholder 2"/>
          <p:cNvSpPr>
            <a:spLocks noGrp="1"/>
          </p:cNvSpPr>
          <p:nvPr>
            <p:ph idx="1"/>
          </p:nvPr>
        </p:nvSpPr>
        <p:spPr>
          <a:xfrm>
            <a:off x="457200" y="1222905"/>
            <a:ext cx="7620000" cy="5495136"/>
          </a:xfrm>
        </p:spPr>
        <p:txBody>
          <a:bodyPr>
            <a:normAutofit/>
          </a:bodyPr>
          <a:lstStyle/>
          <a:p>
            <a:pPr marL="118872" indent="0" algn="ctr">
              <a:buNone/>
            </a:pPr>
            <a:endParaRPr lang="en-US" dirty="0">
              <a:hlinkClick r:id="rId2"/>
            </a:endParaRPr>
          </a:p>
          <a:p>
            <a:pPr marL="118872" indent="0" algn="ctr">
              <a:buNone/>
            </a:pPr>
            <a:r>
              <a:rPr lang="en-US" sz="3000" dirty="0" smtClean="0">
                <a:solidFill>
                  <a:srgbClr val="000000"/>
                </a:solidFill>
                <a:latin typeface="Impact"/>
                <a:cs typeface="Impact"/>
                <a:hlinkClick r:id="rId2"/>
              </a:rPr>
              <a:t>www.shockertrackclub.com</a:t>
            </a:r>
            <a:endParaRPr lang="en-US" sz="3000" dirty="0" smtClean="0">
              <a:solidFill>
                <a:srgbClr val="000000"/>
              </a:solidFill>
              <a:latin typeface="Impact"/>
              <a:cs typeface="Impact"/>
            </a:endParaRPr>
          </a:p>
          <a:p>
            <a:pPr marL="118872" indent="0" algn="ctr">
              <a:buNone/>
            </a:pPr>
            <a:endParaRPr lang="en-US" dirty="0">
              <a:latin typeface="Impact"/>
              <a:cs typeface="Impact"/>
            </a:endParaRPr>
          </a:p>
          <a:p>
            <a:pPr marL="118872" indent="0" algn="ctr">
              <a:buNone/>
            </a:pPr>
            <a:endParaRPr lang="en-US"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smtClean="0">
              <a:latin typeface="Impact"/>
              <a:cs typeface="Impact"/>
            </a:endParaRPr>
          </a:p>
          <a:p>
            <a:pPr marL="118872" indent="0" algn="ctr">
              <a:buNone/>
            </a:pPr>
            <a:endParaRPr lang="en-US" sz="2800" dirty="0">
              <a:latin typeface="Impact"/>
              <a:cs typeface="Impact"/>
            </a:endParaRPr>
          </a:p>
          <a:p>
            <a:pPr marL="118872" indent="0" algn="ctr">
              <a:buNone/>
            </a:pPr>
            <a:endParaRPr lang="en-US" sz="2800" dirty="0">
              <a:latin typeface="Impact"/>
              <a:cs typeface="Impact"/>
            </a:endParaRPr>
          </a:p>
          <a:p>
            <a:pPr marL="118872" indent="0" algn="ctr">
              <a:buNone/>
            </a:pPr>
            <a:r>
              <a:rPr lang="en-US" sz="2000" dirty="0" smtClean="0">
                <a:latin typeface="Impact"/>
                <a:cs typeface="Impact"/>
              </a:rPr>
              <a:t>Facebook – Shocker Track Club</a:t>
            </a:r>
          </a:p>
          <a:p>
            <a:pPr marL="118872" indent="0" algn="ctr">
              <a:buNone/>
            </a:pPr>
            <a:r>
              <a:rPr lang="en-US" sz="2000" dirty="0">
                <a:latin typeface="Impact"/>
                <a:cs typeface="Impact"/>
              </a:rPr>
              <a:t>Twitter - @ShockerTC</a:t>
            </a:r>
          </a:p>
          <a:p>
            <a:pPr marL="118872" indent="0" algn="ctr">
              <a:buNone/>
            </a:pPr>
            <a:r>
              <a:rPr lang="en-US" sz="2000" dirty="0" smtClean="0">
                <a:latin typeface="Impact"/>
                <a:cs typeface="Impact"/>
              </a:rPr>
              <a:t>Twitter - @STCYouthTeam</a:t>
            </a:r>
            <a:endParaRPr lang="en-US" sz="2000" dirty="0">
              <a:latin typeface="Impact"/>
              <a:cs typeface="Impact"/>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98829" y="5011208"/>
            <a:ext cx="1199303" cy="1275503"/>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7205132" y="5011208"/>
            <a:ext cx="1126067" cy="1275503"/>
          </a:xfrm>
          <a:prstGeom prst="rect">
            <a:avLst/>
          </a:prstGeom>
          <a:noFill/>
          <a:ln>
            <a:noFill/>
          </a:ln>
        </p:spPr>
      </p:pic>
      <p:pic>
        <p:nvPicPr>
          <p:cNvPr id="13" name="Picture 12" descr="Description: Description: Description: Description: Description: Description: Description: Description: Description: Description: STC Logo Black-Yellow-White"/>
          <p:cNvPicPr/>
          <p:nvPr/>
        </p:nvPicPr>
        <p:blipFill>
          <a:blip r:embed="rId5">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
        <p:nvSpPr>
          <p:cNvPr id="6" name="Slide Number Placeholder 5"/>
          <p:cNvSpPr>
            <a:spLocks noGrp="1"/>
          </p:cNvSpPr>
          <p:nvPr>
            <p:ph type="sldNum" sz="quarter" idx="12"/>
          </p:nvPr>
        </p:nvSpPr>
        <p:spPr/>
        <p:txBody>
          <a:bodyPr/>
          <a:lstStyle/>
          <a:p>
            <a:fld id="{34452F5A-1E19-4F47-A5DD-CF3E6D8BC662}" type="slidenum">
              <a:rPr lang="en-US" smtClean="0"/>
              <a:t>22</a:t>
            </a:fld>
            <a:endParaRPr lang="en-US" dirty="0"/>
          </a:p>
        </p:txBody>
      </p:sp>
      <p:pic>
        <p:nvPicPr>
          <p:cNvPr id="8" name="Picture 7"/>
          <p:cNvPicPr>
            <a:picLocks noChangeAspect="1"/>
          </p:cNvPicPr>
          <p:nvPr/>
        </p:nvPicPr>
        <p:blipFill>
          <a:blip r:embed="rId6"/>
          <a:stretch>
            <a:fillRect/>
          </a:stretch>
        </p:blipFill>
        <p:spPr>
          <a:xfrm>
            <a:off x="617996" y="2219792"/>
            <a:ext cx="3694458" cy="2309036"/>
          </a:xfrm>
          <a:prstGeom prst="rect">
            <a:avLst/>
          </a:prstGeom>
        </p:spPr>
      </p:pic>
      <p:pic>
        <p:nvPicPr>
          <p:cNvPr id="9" name="Picture 8"/>
          <p:cNvPicPr>
            <a:picLocks noChangeAspect="1"/>
          </p:cNvPicPr>
          <p:nvPr/>
        </p:nvPicPr>
        <p:blipFill>
          <a:blip r:embed="rId7"/>
          <a:stretch>
            <a:fillRect/>
          </a:stretch>
        </p:blipFill>
        <p:spPr>
          <a:xfrm>
            <a:off x="4487344" y="2219792"/>
            <a:ext cx="3843855" cy="2402409"/>
          </a:xfrm>
          <a:prstGeom prst="rect">
            <a:avLst/>
          </a:prstGeom>
        </p:spPr>
      </p:pic>
    </p:spTree>
    <p:extLst>
      <p:ext uri="{BB962C8B-B14F-4D97-AF65-F5344CB8AC3E}">
        <p14:creationId xmlns:p14="http://schemas.microsoft.com/office/powerpoint/2010/main" val="358241986"/>
      </p:ext>
    </p:extLst>
  </p:cSld>
  <p:clrMapOvr>
    <a:masterClrMapping/>
  </p:clrMapOvr>
  <mc:AlternateContent xmlns:mc="http://schemas.openxmlformats.org/markup-compatibility/2006" xmlns:p14="http://schemas.microsoft.com/office/powerpoint/2010/main">
    <mc:Choice Requires="p14">
      <p:transition spd="slow" p14:dur="2000" advTm="5004"/>
    </mc:Choice>
    <mc:Fallback xmlns="">
      <p:transition xmlns:p14="http://schemas.microsoft.com/office/powerpoint/2010/main" spd="slow" advTm="5004"/>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Impact"/>
                <a:cs typeface="Impact"/>
              </a:rPr>
              <a:t>Shocker Track Club</a:t>
            </a:r>
            <a:endParaRPr lang="en-US" dirty="0">
              <a:latin typeface="Impact"/>
              <a:cs typeface="Impact"/>
            </a:endParaRPr>
          </a:p>
        </p:txBody>
      </p:sp>
      <p:sp>
        <p:nvSpPr>
          <p:cNvPr id="3" name="Subtitle 2"/>
          <p:cNvSpPr>
            <a:spLocks noGrp="1"/>
          </p:cNvSpPr>
          <p:nvPr>
            <p:ph type="subTitle" idx="1"/>
          </p:nvPr>
        </p:nvSpPr>
        <p:spPr>
          <a:xfrm>
            <a:off x="685800" y="4572000"/>
            <a:ext cx="7405914" cy="1066800"/>
          </a:xfrm>
        </p:spPr>
        <p:txBody>
          <a:bodyPr>
            <a:normAutofit/>
          </a:bodyPr>
          <a:lstStyle/>
          <a:p>
            <a:r>
              <a:rPr lang="en-US" sz="3200" dirty="0" smtClean="0">
                <a:latin typeface="Impact"/>
                <a:cs typeface="Impact"/>
              </a:rPr>
              <a:t>Pole Vault – Indoor  2017 - 2018</a:t>
            </a:r>
            <a:endParaRPr lang="en-US" sz="3200" dirty="0">
              <a:latin typeface="Impact"/>
              <a:cs typeface="Impact"/>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23</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812799" y="413067"/>
            <a:ext cx="2886075" cy="2650808"/>
          </a:xfrm>
          <a:prstGeom prst="rect">
            <a:avLst/>
          </a:prstGeom>
          <a:noFill/>
          <a:ln>
            <a:noFill/>
          </a:ln>
        </p:spPr>
      </p:pic>
    </p:spTree>
    <p:extLst>
      <p:ext uri="{BB962C8B-B14F-4D97-AF65-F5344CB8AC3E}">
        <p14:creationId xmlns:p14="http://schemas.microsoft.com/office/powerpoint/2010/main" val="3230516961"/>
      </p:ext>
    </p:extLst>
  </p:cSld>
  <p:clrMapOvr>
    <a:masterClrMapping/>
  </p:clrMapOvr>
  <mc:AlternateContent xmlns:mc="http://schemas.openxmlformats.org/markup-compatibility/2006" xmlns:p14="http://schemas.microsoft.com/office/powerpoint/2010/main">
    <mc:Choice Requires="p14">
      <p:transition spd="slow" p14:dur="2000" advTm="4913"/>
    </mc:Choice>
    <mc:Fallback xmlns="">
      <p:transition xmlns:p14="http://schemas.microsoft.com/office/powerpoint/2010/main" spd="slow" advTm="4913"/>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Questions</a:t>
            </a:r>
            <a:endParaRPr lang="en-US" dirty="0">
              <a:latin typeface="Impact"/>
              <a:cs typeface="Impact"/>
            </a:endParaRPr>
          </a:p>
        </p:txBody>
      </p:sp>
      <p:sp>
        <p:nvSpPr>
          <p:cNvPr id="3" name="Slide Number Placeholder 2"/>
          <p:cNvSpPr>
            <a:spLocks noGrp="1"/>
          </p:cNvSpPr>
          <p:nvPr>
            <p:ph type="sldNum" sz="quarter" idx="12"/>
          </p:nvPr>
        </p:nvSpPr>
        <p:spPr/>
        <p:txBody>
          <a:bodyPr/>
          <a:lstStyle/>
          <a:p>
            <a:fld id="{34452F5A-1E19-4F47-A5DD-CF3E6D8BC662}" type="slidenum">
              <a:rPr lang="en-US" smtClean="0"/>
              <a:t>24</a:t>
            </a:fld>
            <a:endParaRPr lang="en-US" dirty="0"/>
          </a:p>
        </p:txBody>
      </p:sp>
      <p:sp>
        <p:nvSpPr>
          <p:cNvPr id="4" name="Rectangle 3"/>
          <p:cNvSpPr/>
          <p:nvPr/>
        </p:nvSpPr>
        <p:spPr>
          <a:xfrm>
            <a:off x="2038955" y="3278041"/>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Rectangle 4"/>
          <p:cNvSpPr/>
          <p:nvPr/>
        </p:nvSpPr>
        <p:spPr>
          <a:xfrm>
            <a:off x="4319222" y="2967335"/>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Rectangle 5"/>
          <p:cNvSpPr/>
          <p:nvPr/>
        </p:nvSpPr>
        <p:spPr>
          <a:xfrm>
            <a:off x="1082450" y="2963186"/>
            <a:ext cx="4149453" cy="1569660"/>
          </a:xfrm>
          <a:prstGeom prst="rect">
            <a:avLst/>
          </a:prstGeom>
          <a:noFill/>
          <a:effectLst>
            <a:glow rad="101600">
              <a:srgbClr val="FFFF00">
                <a:alpha val="75000"/>
              </a:srgbClr>
            </a:glow>
          </a:effectLst>
        </p:spPr>
        <p:txBody>
          <a:bodyPr wrap="square" lIns="91440" tIns="45720" rIns="91440" bIns="45720">
            <a:spAutoFit/>
          </a:bodyPr>
          <a:lstStyle/>
          <a:p>
            <a:pPr algn="ctr"/>
            <a:r>
              <a:rPr lang="en-US" sz="96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9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a:off x="3362716" y="4386036"/>
            <a:ext cx="505555"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8" name="Picture 7"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8814358"/>
      </p:ext>
    </p:extLst>
  </p:cSld>
  <p:clrMapOvr>
    <a:masterClrMapping/>
  </p:clrMapOvr>
  <mc:AlternateContent xmlns:mc="http://schemas.openxmlformats.org/markup-compatibility/2006" xmlns:p14="http://schemas.microsoft.com/office/powerpoint/2010/main">
    <mc:Choice Requires="p14">
      <p:transition spd="slow" p14:dur="2000" advTm="3883"/>
    </mc:Choice>
    <mc:Fallback xmlns="">
      <p:transition xmlns:p14="http://schemas.microsoft.com/office/powerpoint/2010/main" spd="slow" advTm="3883"/>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latin typeface="Impact"/>
                <a:cs typeface="Impact"/>
              </a:rPr>
              <a:t>Indoor Pole Vault Team Leadership </a:t>
            </a:r>
            <a:endParaRPr lang="en-US" sz="4000" dirty="0">
              <a:latin typeface="Impact"/>
              <a:cs typeface="Impact"/>
            </a:endParaRPr>
          </a:p>
        </p:txBody>
      </p:sp>
      <p:sp>
        <p:nvSpPr>
          <p:cNvPr id="3" name="Content Placeholder 2"/>
          <p:cNvSpPr>
            <a:spLocks noGrp="1"/>
          </p:cNvSpPr>
          <p:nvPr>
            <p:ph idx="1"/>
          </p:nvPr>
        </p:nvSpPr>
        <p:spPr>
          <a:xfrm>
            <a:off x="300763" y="1417637"/>
            <a:ext cx="7980258" cy="5033963"/>
          </a:xfrm>
        </p:spPr>
        <p:txBody>
          <a:bodyPr>
            <a:normAutofit/>
          </a:bodyPr>
          <a:lstStyle/>
          <a:p>
            <a:pPr marL="61913" lvl="1" indent="-12700"/>
            <a:r>
              <a:rPr lang="en-US" sz="3000" dirty="0" smtClean="0">
                <a:latin typeface="Arial"/>
                <a:cs typeface="Arial"/>
              </a:rPr>
              <a:t>Denis Fraizer, Head Pole Vault Coach</a:t>
            </a:r>
          </a:p>
          <a:p>
            <a:pPr marL="427673" lvl="2" indent="-12700"/>
            <a:r>
              <a:rPr lang="en-US" sz="2800" dirty="0" smtClean="0">
                <a:latin typeface="Arial"/>
                <a:cs typeface="Arial"/>
                <a:hlinkClick r:id="rId2"/>
              </a:rPr>
              <a:t>polevault@shockertrackclub.com</a:t>
            </a:r>
            <a:endParaRPr lang="en-US" sz="2800" dirty="0" smtClean="0">
              <a:latin typeface="Arial"/>
              <a:cs typeface="Arial"/>
            </a:endParaRPr>
          </a:p>
          <a:p>
            <a:pPr marL="427673" lvl="2" indent="-12700"/>
            <a:r>
              <a:rPr lang="en-US" sz="2800" dirty="0" smtClean="0">
                <a:latin typeface="Arial"/>
                <a:cs typeface="Arial"/>
              </a:rPr>
              <a:t>316-680-0852</a:t>
            </a:r>
            <a:endParaRPr lang="en-US" sz="2800" dirty="0">
              <a:latin typeface="Arial"/>
              <a:cs typeface="Arial"/>
            </a:endParaRPr>
          </a:p>
          <a:p>
            <a:pPr marL="0" indent="-247967"/>
            <a:r>
              <a:rPr lang="en-US" sz="3200" dirty="0" smtClean="0">
                <a:latin typeface="Arial"/>
                <a:cs typeface="Arial"/>
              </a:rPr>
              <a:t>Darren Muci, Team Dad</a:t>
            </a:r>
          </a:p>
          <a:p>
            <a:pPr marL="662940" lvl="2" indent="-247967"/>
            <a:r>
              <a:rPr lang="en-US" sz="2800" dirty="0" smtClean="0">
                <a:latin typeface="Arial"/>
                <a:cs typeface="Arial"/>
                <a:hlinkClick r:id="rId3"/>
              </a:rPr>
              <a:t>president@shockertrackclub.com</a:t>
            </a:r>
            <a:endParaRPr lang="en-US" sz="2800" dirty="0" smtClean="0">
              <a:latin typeface="Arial"/>
              <a:cs typeface="Arial"/>
            </a:endParaRPr>
          </a:p>
          <a:p>
            <a:pPr marL="662940" lvl="2" indent="-247967"/>
            <a:r>
              <a:rPr lang="en-US" sz="2800" dirty="0" smtClean="0">
                <a:latin typeface="Arial"/>
                <a:cs typeface="Arial"/>
              </a:rPr>
              <a:t>316-993-6824</a:t>
            </a:r>
            <a:endParaRPr lang="en-US" sz="3000" dirty="0">
              <a:latin typeface="Arial"/>
              <a:cs typeface="Arial"/>
            </a:endParaRPr>
          </a:p>
          <a:p>
            <a:pPr marL="297180" lvl="1" indent="-247967"/>
            <a:r>
              <a:rPr lang="en-US" sz="3000" dirty="0" smtClean="0">
                <a:latin typeface="Arial"/>
                <a:cs typeface="Arial"/>
              </a:rPr>
              <a:t>Gilda Muci, Youth Team Operations</a:t>
            </a:r>
          </a:p>
          <a:p>
            <a:pPr marL="662940" lvl="2" indent="-247967"/>
            <a:r>
              <a:rPr lang="en-US" sz="2800" dirty="0" smtClean="0">
                <a:latin typeface="Arial"/>
                <a:cs typeface="Arial"/>
              </a:rPr>
              <a:t>youthoperations@shockertrackclub.ccom</a:t>
            </a:r>
          </a:p>
          <a:p>
            <a:pPr marL="662940" lvl="2" indent="-247967"/>
            <a:r>
              <a:rPr lang="en-US" sz="2800" dirty="0" smtClean="0">
                <a:latin typeface="Arial"/>
                <a:cs typeface="Arial"/>
              </a:rPr>
              <a:t>316-990-6824</a:t>
            </a:r>
          </a:p>
        </p:txBody>
      </p:sp>
      <p:sp>
        <p:nvSpPr>
          <p:cNvPr id="4" name="Slide Number Placeholder 3"/>
          <p:cNvSpPr>
            <a:spLocks noGrp="1"/>
          </p:cNvSpPr>
          <p:nvPr>
            <p:ph type="sldNum" sz="quarter" idx="12"/>
          </p:nvPr>
        </p:nvSpPr>
        <p:spPr/>
        <p:txBody>
          <a:bodyPr/>
          <a:lstStyle/>
          <a:p>
            <a:fld id="{34452F5A-1E19-4F47-A5DD-CF3E6D8BC662}" type="slidenum">
              <a:rPr lang="en-US" smtClean="0"/>
              <a:t>3</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4">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3823971182"/>
      </p:ext>
    </p:extLst>
  </p:cSld>
  <p:clrMapOvr>
    <a:masterClrMapping/>
  </p:clrMapOvr>
  <mc:AlternateContent xmlns:mc="http://schemas.openxmlformats.org/markup-compatibility/2006" xmlns:p14="http://schemas.microsoft.com/office/powerpoint/2010/main">
    <mc:Choice Requires="p14">
      <p:transition spd="slow" p14:dur="2000" advTm="4155"/>
    </mc:Choice>
    <mc:Fallback xmlns="">
      <p:transition xmlns:p14="http://schemas.microsoft.com/office/powerpoint/2010/main" spd="slow" advTm="4155"/>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Fee Structure</a:t>
            </a:r>
            <a:endParaRPr lang="en-US" dirty="0">
              <a:latin typeface="Impact"/>
              <a:cs typeface="Impact"/>
            </a:endParaRPr>
          </a:p>
        </p:txBody>
      </p:sp>
      <p:sp>
        <p:nvSpPr>
          <p:cNvPr id="3" name="Content Placeholder 2"/>
          <p:cNvSpPr>
            <a:spLocks noGrp="1"/>
          </p:cNvSpPr>
          <p:nvPr>
            <p:ph idx="1"/>
          </p:nvPr>
        </p:nvSpPr>
        <p:spPr>
          <a:xfrm>
            <a:off x="137310" y="1417637"/>
            <a:ext cx="8270087" cy="5440363"/>
          </a:xfrm>
        </p:spPr>
        <p:txBody>
          <a:bodyPr>
            <a:normAutofit/>
          </a:bodyPr>
          <a:lstStyle/>
          <a:p>
            <a:r>
              <a:rPr lang="en-US" sz="2800" b="1" dirty="0" smtClean="0">
                <a:latin typeface="Arial"/>
                <a:cs typeface="Arial"/>
              </a:rPr>
              <a:t>Join in November			$160</a:t>
            </a:r>
          </a:p>
          <a:p>
            <a:r>
              <a:rPr lang="en-US" sz="2800" b="1" dirty="0" smtClean="0">
                <a:latin typeface="Arial"/>
                <a:cs typeface="Arial"/>
              </a:rPr>
              <a:t>Join in December			$140</a:t>
            </a:r>
          </a:p>
          <a:p>
            <a:r>
              <a:rPr lang="en-US" sz="2800" b="1" dirty="0" smtClean="0">
                <a:latin typeface="Arial"/>
                <a:cs typeface="Arial"/>
              </a:rPr>
              <a:t>Join in January 			$120</a:t>
            </a:r>
          </a:p>
          <a:p>
            <a:r>
              <a:rPr lang="en-US" sz="2800" b="1" dirty="0" smtClean="0">
                <a:latin typeface="Arial"/>
                <a:cs typeface="Arial"/>
              </a:rPr>
              <a:t>Join in February			$100</a:t>
            </a:r>
            <a:r>
              <a:rPr lang="en-US" sz="2800" b="1" dirty="0" smtClean="0">
                <a:solidFill>
                  <a:srgbClr val="FF0000"/>
                </a:solidFill>
                <a:latin typeface="Arial"/>
                <a:cs typeface="Arial"/>
              </a:rPr>
              <a:t>*</a:t>
            </a:r>
            <a:endParaRPr lang="en-US" sz="2800" b="1" dirty="0">
              <a:solidFill>
                <a:srgbClr val="FF0000"/>
              </a:solidFill>
              <a:latin typeface="Arial"/>
              <a:cs typeface="Arial"/>
            </a:endParaRPr>
          </a:p>
          <a:p>
            <a:pPr lvl="1"/>
            <a:r>
              <a:rPr lang="en-US" sz="2600" b="1" dirty="0" smtClean="0">
                <a:latin typeface="Arial"/>
                <a:cs typeface="Arial"/>
              </a:rPr>
              <a:t>Fee includes:</a:t>
            </a:r>
          </a:p>
          <a:p>
            <a:pPr lvl="2"/>
            <a:r>
              <a:rPr lang="en-US" sz="2400" dirty="0" smtClean="0">
                <a:latin typeface="Arial"/>
                <a:cs typeface="Arial"/>
              </a:rPr>
              <a:t>Coaching/Practice Time at NE Magnet High School</a:t>
            </a:r>
          </a:p>
          <a:p>
            <a:pPr lvl="2"/>
            <a:r>
              <a:rPr lang="en-US" sz="2400" dirty="0" smtClean="0">
                <a:latin typeface="Arial"/>
                <a:cs typeface="Arial"/>
              </a:rPr>
              <a:t>35 practices</a:t>
            </a:r>
          </a:p>
          <a:p>
            <a:pPr lvl="2"/>
            <a:r>
              <a:rPr lang="en-US" sz="2400" dirty="0">
                <a:latin typeface="Arial"/>
                <a:cs typeface="Arial"/>
              </a:rPr>
              <a:t>T</a:t>
            </a:r>
            <a:r>
              <a:rPr lang="en-US" sz="2400" dirty="0" smtClean="0">
                <a:latin typeface="Arial"/>
                <a:cs typeface="Arial"/>
              </a:rPr>
              <a:t>eam Shirt and Towel </a:t>
            </a:r>
            <a:r>
              <a:rPr lang="en-US" sz="2400" dirty="0" smtClean="0">
                <a:solidFill>
                  <a:srgbClr val="FF0000"/>
                </a:solidFill>
                <a:latin typeface="Arial"/>
                <a:cs typeface="Arial"/>
              </a:rPr>
              <a:t>*</a:t>
            </a:r>
          </a:p>
          <a:p>
            <a:pPr lvl="2"/>
            <a:r>
              <a:rPr lang="en-US" sz="2400" dirty="0" smtClean="0">
                <a:latin typeface="Arial"/>
                <a:cs typeface="Arial"/>
              </a:rPr>
              <a:t>Participation in STC Butterworth Indoor Meet</a:t>
            </a:r>
            <a:r>
              <a:rPr lang="en-US" sz="2400" dirty="0" smtClean="0">
                <a:solidFill>
                  <a:srgbClr val="FF0000"/>
                </a:solidFill>
                <a:latin typeface="Arial"/>
                <a:cs typeface="Arial"/>
              </a:rPr>
              <a:t>*</a:t>
            </a:r>
          </a:p>
          <a:p>
            <a:pPr lvl="3"/>
            <a:r>
              <a:rPr lang="en-US" sz="2200" dirty="0" smtClean="0">
                <a:latin typeface="Arial"/>
                <a:cs typeface="Arial"/>
              </a:rPr>
              <a:t>January 27, 2018 – WSU Heskett Center</a:t>
            </a:r>
          </a:p>
          <a:p>
            <a:pPr lvl="2"/>
            <a:r>
              <a:rPr lang="en-US" sz="2400" dirty="0" smtClean="0">
                <a:latin typeface="Arial"/>
                <a:cs typeface="Arial"/>
              </a:rPr>
              <a:t>Swimming Pool Training – once monthly</a:t>
            </a:r>
          </a:p>
          <a:p>
            <a:endParaRPr lang="en-US" dirty="0" smtClean="0">
              <a:latin typeface="Arial"/>
              <a:cs typeface="Arial"/>
            </a:endParaRPr>
          </a:p>
          <a:p>
            <a:pPr lvl="2"/>
            <a:endParaRPr lang="en-US" dirty="0" smtClean="0">
              <a:latin typeface="Arial"/>
              <a:cs typeface="Arial"/>
            </a:endParaRPr>
          </a:p>
          <a:p>
            <a:pPr lvl="1"/>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4</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3">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1390642621"/>
      </p:ext>
    </p:extLst>
  </p:cSld>
  <p:clrMapOvr>
    <a:masterClrMapping/>
  </p:clrMapOvr>
  <mc:AlternateContent xmlns:mc="http://schemas.openxmlformats.org/markup-compatibility/2006" xmlns:p14="http://schemas.microsoft.com/office/powerpoint/2010/main">
    <mc:Choice Requires="p14">
      <p:transition spd="slow" p14:dur="2000" advTm="3968"/>
    </mc:Choice>
    <mc:Fallback xmlns="">
      <p:transition xmlns:p14="http://schemas.microsoft.com/office/powerpoint/2010/main" spd="slow" advTm="3968"/>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Pole Vault Practices</a:t>
            </a:r>
            <a:endParaRPr lang="en-US" dirty="0">
              <a:latin typeface="Impact"/>
              <a:cs typeface="Impact"/>
            </a:endParaRPr>
          </a:p>
        </p:txBody>
      </p:sp>
      <p:sp>
        <p:nvSpPr>
          <p:cNvPr id="3" name="Content Placeholder 2"/>
          <p:cNvSpPr>
            <a:spLocks noGrp="1"/>
          </p:cNvSpPr>
          <p:nvPr>
            <p:ph idx="1"/>
          </p:nvPr>
        </p:nvSpPr>
        <p:spPr>
          <a:xfrm>
            <a:off x="457200" y="1252195"/>
            <a:ext cx="7620000" cy="5366546"/>
          </a:xfrm>
        </p:spPr>
        <p:txBody>
          <a:bodyPr>
            <a:normAutofit/>
          </a:bodyPr>
          <a:lstStyle/>
          <a:p>
            <a:pPr lvl="1"/>
            <a:r>
              <a:rPr lang="en-US" sz="3200" dirty="0" smtClean="0">
                <a:latin typeface="Arial"/>
                <a:cs typeface="Arial"/>
              </a:rPr>
              <a:t>November 7 through February 24</a:t>
            </a:r>
          </a:p>
          <a:p>
            <a:pPr lvl="2"/>
            <a:r>
              <a:rPr lang="en-US" sz="2600" dirty="0" smtClean="0">
                <a:latin typeface="Arial"/>
                <a:cs typeface="Arial"/>
              </a:rPr>
              <a:t>Tuesdays and Thursdays </a:t>
            </a:r>
          </a:p>
          <a:p>
            <a:pPr lvl="3"/>
            <a:r>
              <a:rPr lang="en-US" sz="2200" dirty="0" smtClean="0">
                <a:latin typeface="Arial"/>
                <a:cs typeface="Arial"/>
              </a:rPr>
              <a:t>630p to 830p</a:t>
            </a:r>
          </a:p>
          <a:p>
            <a:pPr lvl="2"/>
            <a:r>
              <a:rPr lang="en-US" sz="2600" dirty="0" smtClean="0">
                <a:latin typeface="Arial"/>
                <a:cs typeface="Arial"/>
              </a:rPr>
              <a:t>Saturdays</a:t>
            </a:r>
          </a:p>
          <a:p>
            <a:pPr lvl="3"/>
            <a:r>
              <a:rPr lang="en-US" sz="2400" dirty="0">
                <a:latin typeface="Arial"/>
                <a:cs typeface="Arial"/>
              </a:rPr>
              <a:t>100p to </a:t>
            </a:r>
            <a:r>
              <a:rPr lang="en-US" sz="2400" dirty="0" smtClean="0">
                <a:latin typeface="Arial"/>
                <a:cs typeface="Arial"/>
              </a:rPr>
              <a:t>300p</a:t>
            </a:r>
          </a:p>
          <a:p>
            <a:pPr lvl="2"/>
            <a:endParaRPr lang="en-US" sz="2600" dirty="0" smtClean="0">
              <a:latin typeface="Arial"/>
              <a:cs typeface="Arial"/>
            </a:endParaRPr>
          </a:p>
          <a:p>
            <a:pPr lvl="1"/>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5</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3432226254"/>
      </p:ext>
    </p:extLst>
  </p:cSld>
  <p:clrMapOvr>
    <a:masterClrMapping/>
  </p:clrMapOvr>
  <mc:AlternateContent xmlns:mc="http://schemas.openxmlformats.org/markup-compatibility/2006" xmlns:p14="http://schemas.microsoft.com/office/powerpoint/2010/main">
    <mc:Choice Requires="p14">
      <p:transition spd="slow" p14:dur="2000" advTm="3859"/>
    </mc:Choice>
    <mc:Fallback xmlns="">
      <p:transition xmlns:p14="http://schemas.microsoft.com/office/powerpoint/2010/main" spd="slow" advTm="385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Leaders and Coaches</a:t>
            </a:r>
            <a:endParaRPr lang="en-US" dirty="0">
              <a:latin typeface="Impact"/>
              <a:cs typeface="Impact"/>
            </a:endParaRPr>
          </a:p>
        </p:txBody>
      </p:sp>
      <p:sp>
        <p:nvSpPr>
          <p:cNvPr id="3" name="Content Placeholder 2"/>
          <p:cNvSpPr>
            <a:spLocks noGrp="1"/>
          </p:cNvSpPr>
          <p:nvPr>
            <p:ph idx="1"/>
          </p:nvPr>
        </p:nvSpPr>
        <p:spPr>
          <a:xfrm>
            <a:off x="137311" y="1600200"/>
            <a:ext cx="8084136" cy="4800600"/>
          </a:xfrm>
        </p:spPr>
        <p:txBody>
          <a:bodyPr>
            <a:normAutofit/>
          </a:bodyPr>
          <a:lstStyle/>
          <a:p>
            <a:r>
              <a:rPr lang="en-US" sz="2800" dirty="0">
                <a:latin typeface="Arial"/>
                <a:cs typeface="Arial"/>
              </a:rPr>
              <a:t>All STC Youth </a:t>
            </a:r>
            <a:r>
              <a:rPr lang="en-US" sz="2800" dirty="0" smtClean="0">
                <a:latin typeface="Arial"/>
                <a:cs typeface="Arial"/>
              </a:rPr>
              <a:t>Leadership and Coaches MUST:</a:t>
            </a:r>
          </a:p>
          <a:p>
            <a:pPr lvl="1"/>
            <a:r>
              <a:rPr lang="en-US" sz="2400" dirty="0" smtClean="0">
                <a:latin typeface="Arial"/>
                <a:cs typeface="Arial"/>
              </a:rPr>
              <a:t>Have applied to Shocker Track Club</a:t>
            </a:r>
          </a:p>
          <a:p>
            <a:pPr lvl="1"/>
            <a:r>
              <a:rPr lang="en-US" sz="2400" dirty="0" smtClean="0">
                <a:latin typeface="Arial"/>
                <a:cs typeface="Arial"/>
              </a:rPr>
              <a:t>Be USATF members</a:t>
            </a:r>
            <a:endParaRPr lang="en-US" sz="2200" dirty="0" smtClean="0">
              <a:latin typeface="Arial"/>
              <a:cs typeface="Arial"/>
            </a:endParaRPr>
          </a:p>
          <a:p>
            <a:pPr lvl="1"/>
            <a:r>
              <a:rPr lang="en-US" sz="2400" dirty="0" smtClean="0">
                <a:latin typeface="Arial"/>
                <a:cs typeface="Arial"/>
              </a:rPr>
              <a:t>Have passed a USA Track &amp; Field background check</a:t>
            </a:r>
          </a:p>
          <a:p>
            <a:pPr lvl="1"/>
            <a:r>
              <a:rPr lang="en-US" sz="2400" dirty="0" smtClean="0">
                <a:latin typeface="Arial"/>
                <a:cs typeface="Arial"/>
              </a:rPr>
              <a:t>Have completed USOC SafeSport Training</a:t>
            </a:r>
          </a:p>
          <a:p>
            <a:pPr marL="777240" lvl="2" indent="0">
              <a:buNone/>
            </a:pPr>
            <a:endParaRPr lang="en-US" sz="2200" dirty="0">
              <a:latin typeface="Arial"/>
              <a:cs typeface="Arial"/>
            </a:endParaRPr>
          </a:p>
          <a:p>
            <a:pPr marL="777240" lvl="2" indent="0" algn="ctr">
              <a:buNone/>
            </a:pPr>
            <a:r>
              <a:rPr lang="en-US" sz="2200" b="1" dirty="0" smtClean="0">
                <a:latin typeface="Arial"/>
                <a:cs typeface="Arial"/>
              </a:rPr>
              <a:t>The above applies to parents/guardians that want to assist their own children during official practices.</a:t>
            </a:r>
          </a:p>
        </p:txBody>
      </p:sp>
      <p:sp>
        <p:nvSpPr>
          <p:cNvPr id="4" name="Slide Number Placeholder 3"/>
          <p:cNvSpPr>
            <a:spLocks noGrp="1"/>
          </p:cNvSpPr>
          <p:nvPr>
            <p:ph type="sldNum" sz="quarter" idx="12"/>
          </p:nvPr>
        </p:nvSpPr>
        <p:spPr/>
        <p:txBody>
          <a:bodyPr/>
          <a:lstStyle/>
          <a:p>
            <a:fld id="{34452F5A-1E19-4F47-A5DD-CF3E6D8BC662}" type="slidenum">
              <a:rPr lang="en-US" smtClean="0"/>
              <a:t>6</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2894876300"/>
      </p:ext>
    </p:extLst>
  </p:cSld>
  <p:clrMapOvr>
    <a:masterClrMapping/>
  </p:clrMapOvr>
  <mc:AlternateContent xmlns:mc="http://schemas.openxmlformats.org/markup-compatibility/2006" xmlns:p14="http://schemas.microsoft.com/office/powerpoint/2010/main">
    <mc:Choice Requires="p14">
      <p:transition spd="slow" p14:dur="2000" advTm="4056"/>
    </mc:Choice>
    <mc:Fallback xmlns="">
      <p:transition xmlns:p14="http://schemas.microsoft.com/office/powerpoint/2010/main" spd="slow" advTm="4056"/>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Pole Vault Team Coaches </a:t>
            </a:r>
            <a:endParaRPr lang="en-US" dirty="0">
              <a:latin typeface="Impact"/>
              <a:cs typeface="Impact"/>
            </a:endParaRPr>
          </a:p>
        </p:txBody>
      </p:sp>
      <p:sp>
        <p:nvSpPr>
          <p:cNvPr id="3" name="Content Placeholder 2"/>
          <p:cNvSpPr>
            <a:spLocks noGrp="1"/>
          </p:cNvSpPr>
          <p:nvPr>
            <p:ph idx="1"/>
          </p:nvPr>
        </p:nvSpPr>
        <p:spPr>
          <a:xfrm>
            <a:off x="457199" y="1417638"/>
            <a:ext cx="7823821" cy="4983162"/>
          </a:xfrm>
        </p:spPr>
        <p:txBody>
          <a:bodyPr>
            <a:normAutofit/>
          </a:bodyPr>
          <a:lstStyle/>
          <a:p>
            <a:r>
              <a:rPr lang="en-US" sz="2800" dirty="0" smtClean="0">
                <a:latin typeface="Arial"/>
                <a:cs typeface="Arial"/>
              </a:rPr>
              <a:t>Denis Fraizer			Head Coach</a:t>
            </a:r>
          </a:p>
          <a:p>
            <a:pPr lvl="1"/>
            <a:r>
              <a:rPr lang="en-US" sz="2600" i="1" dirty="0" smtClean="0">
                <a:latin typeface="Arial"/>
                <a:cs typeface="Arial"/>
              </a:rPr>
              <a:t>Wichita State University</a:t>
            </a:r>
          </a:p>
          <a:p>
            <a:r>
              <a:rPr lang="en-US" sz="2800" dirty="0" smtClean="0">
                <a:latin typeface="Arial"/>
                <a:cs typeface="Arial"/>
              </a:rPr>
              <a:t>Andrew Brown			Assistant Head</a:t>
            </a:r>
          </a:p>
          <a:p>
            <a:pPr lvl="1"/>
            <a:r>
              <a:rPr lang="en-US" sz="2600" i="1" dirty="0" smtClean="0">
                <a:latin typeface="Arial"/>
                <a:cs typeface="Arial"/>
              </a:rPr>
              <a:t>University of Nebraska, Kearney</a:t>
            </a:r>
          </a:p>
          <a:p>
            <a:r>
              <a:rPr lang="en-US" sz="2800" dirty="0" smtClean="0">
                <a:latin typeface="Arial"/>
                <a:cs typeface="Arial"/>
              </a:rPr>
              <a:t>Jaimie Bookout		Assistant</a:t>
            </a:r>
          </a:p>
          <a:p>
            <a:pPr lvl="1"/>
            <a:r>
              <a:rPr lang="en-US" sz="2600" i="1" dirty="0" smtClean="0">
                <a:latin typeface="Arial"/>
                <a:cs typeface="Arial"/>
              </a:rPr>
              <a:t>University of Kansas</a:t>
            </a:r>
          </a:p>
          <a:p>
            <a:r>
              <a:rPr lang="en-US" sz="2800" dirty="0" smtClean="0">
                <a:latin typeface="Arial"/>
                <a:cs typeface="Arial"/>
              </a:rPr>
              <a:t>Tyler Knight			Assistant</a:t>
            </a:r>
          </a:p>
          <a:p>
            <a:pPr lvl="1"/>
            <a:r>
              <a:rPr lang="en-US" sz="2600" i="1" dirty="0" smtClean="0">
                <a:latin typeface="Arial"/>
                <a:cs typeface="Arial"/>
              </a:rPr>
              <a:t>Wichita State University</a:t>
            </a:r>
          </a:p>
          <a:p>
            <a:r>
              <a:rPr lang="en-US" sz="2800" dirty="0" smtClean="0">
                <a:latin typeface="Arial"/>
                <a:cs typeface="Arial"/>
              </a:rPr>
              <a:t>Tina Clausen			Assistant</a:t>
            </a:r>
          </a:p>
          <a:p>
            <a:pPr lvl="1"/>
            <a:r>
              <a:rPr lang="en-US" sz="2600" i="1" dirty="0" smtClean="0">
                <a:latin typeface="Arial"/>
                <a:cs typeface="Arial"/>
              </a:rPr>
              <a:t>Friends University</a:t>
            </a:r>
          </a:p>
          <a:p>
            <a:endParaRPr lang="en-US" sz="2800" dirty="0">
              <a:latin typeface="Arial"/>
              <a:cs typeface="Arial"/>
            </a:endParaRPr>
          </a:p>
          <a:p>
            <a:endParaRPr lang="en-US" sz="2800" dirty="0" smtClean="0">
              <a:latin typeface="Arial"/>
              <a:cs typeface="Arial"/>
            </a:endParaRPr>
          </a:p>
        </p:txBody>
      </p:sp>
      <p:sp>
        <p:nvSpPr>
          <p:cNvPr id="4" name="Slide Number Placeholder 3"/>
          <p:cNvSpPr>
            <a:spLocks noGrp="1"/>
          </p:cNvSpPr>
          <p:nvPr>
            <p:ph type="sldNum" sz="quarter" idx="12"/>
          </p:nvPr>
        </p:nvSpPr>
        <p:spPr/>
        <p:txBody>
          <a:bodyPr/>
          <a:lstStyle/>
          <a:p>
            <a:fld id="{34452F5A-1E19-4F47-A5DD-CF3E6D8BC662}" type="slidenum">
              <a:rPr lang="en-US" smtClean="0"/>
              <a:t>7</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6906187" y="5030258"/>
            <a:ext cx="1557868" cy="1421342"/>
          </a:xfrm>
          <a:prstGeom prst="rect">
            <a:avLst/>
          </a:prstGeom>
          <a:noFill/>
          <a:ln>
            <a:noFill/>
          </a:ln>
        </p:spPr>
      </p:pic>
    </p:spTree>
    <p:extLst>
      <p:ext uri="{BB962C8B-B14F-4D97-AF65-F5344CB8AC3E}">
        <p14:creationId xmlns:p14="http://schemas.microsoft.com/office/powerpoint/2010/main" val="1307742256"/>
      </p:ext>
    </p:extLst>
  </p:cSld>
  <p:clrMapOvr>
    <a:masterClrMapping/>
  </p:clrMapOvr>
  <mc:AlternateContent xmlns:mc="http://schemas.openxmlformats.org/markup-compatibility/2006" xmlns:p14="http://schemas.microsoft.com/office/powerpoint/2010/main">
    <mc:Choice Requires="p14">
      <p:transition spd="slow" p14:dur="2000" advTm="4074"/>
    </mc:Choice>
    <mc:Fallback xmlns="">
      <p:transition xmlns:p14="http://schemas.microsoft.com/office/powerpoint/2010/main" spd="slow" advTm="4074"/>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Coaching Philosophy</a:t>
            </a:r>
            <a:endParaRPr lang="en-US" dirty="0">
              <a:latin typeface="Impact"/>
              <a:cs typeface="Impact"/>
            </a:endParaRPr>
          </a:p>
        </p:txBody>
      </p:sp>
      <p:sp>
        <p:nvSpPr>
          <p:cNvPr id="3" name="Content Placeholder 2"/>
          <p:cNvSpPr>
            <a:spLocks noGrp="1"/>
          </p:cNvSpPr>
          <p:nvPr>
            <p:ph idx="1"/>
          </p:nvPr>
        </p:nvSpPr>
        <p:spPr>
          <a:xfrm>
            <a:off x="257457" y="1417639"/>
            <a:ext cx="8149940" cy="5309508"/>
          </a:xfrm>
        </p:spPr>
        <p:txBody>
          <a:bodyPr>
            <a:normAutofit/>
          </a:bodyPr>
          <a:lstStyle/>
          <a:p>
            <a:pPr algn="ctr"/>
            <a:r>
              <a:rPr lang="en-US" sz="2600" dirty="0">
                <a:latin typeface="Arial"/>
                <a:cs typeface="Arial"/>
              </a:rPr>
              <a:t>Oversight, Coaching, and Support </a:t>
            </a:r>
            <a:endParaRPr lang="en-US" sz="2600" dirty="0" smtClean="0">
              <a:latin typeface="Arial"/>
              <a:cs typeface="Arial"/>
            </a:endParaRPr>
          </a:p>
          <a:p>
            <a:pPr algn="ctr"/>
            <a:r>
              <a:rPr lang="en-US" sz="2600" dirty="0" smtClean="0">
                <a:latin typeface="Arial"/>
                <a:cs typeface="Arial"/>
              </a:rPr>
              <a:t>is </a:t>
            </a:r>
            <a:r>
              <a:rPr lang="en-US" sz="2600" dirty="0">
                <a:latin typeface="Arial"/>
                <a:cs typeface="Arial"/>
              </a:rPr>
              <a:t>performed in a way that:</a:t>
            </a:r>
          </a:p>
          <a:p>
            <a:pPr marL="114300" indent="0">
              <a:buNone/>
            </a:pPr>
            <a:r>
              <a:rPr lang="en-US" sz="2600" dirty="0">
                <a:latin typeface="Arial"/>
                <a:cs typeface="Arial"/>
              </a:rPr>
              <a:t> </a:t>
            </a:r>
          </a:p>
          <a:p>
            <a:pPr lvl="0"/>
            <a:r>
              <a:rPr lang="en-US" sz="2600" dirty="0">
                <a:latin typeface="Arial"/>
                <a:cs typeface="Arial"/>
              </a:rPr>
              <a:t>provides opportunities for participating youth to have fun,</a:t>
            </a:r>
          </a:p>
          <a:p>
            <a:pPr lvl="0"/>
            <a:r>
              <a:rPr lang="en-US" sz="2600" dirty="0">
                <a:latin typeface="Arial"/>
                <a:cs typeface="Arial"/>
              </a:rPr>
              <a:t>provides opportunities for youth to improve as track and field athletes, and</a:t>
            </a:r>
          </a:p>
          <a:p>
            <a:pPr lvl="0"/>
            <a:r>
              <a:rPr lang="en-US" sz="2600" dirty="0">
                <a:latin typeface="Arial"/>
                <a:cs typeface="Arial"/>
              </a:rPr>
              <a:t>teaches youth to set goals and develop character through sportsmanship</a:t>
            </a:r>
            <a:r>
              <a:rPr lang="en-US" sz="2600" dirty="0" smtClean="0">
                <a:latin typeface="Arial"/>
                <a:cs typeface="Arial"/>
              </a:rPr>
              <a:t>,</a:t>
            </a:r>
            <a:endParaRPr lang="en-US" sz="2600" b="1" dirty="0">
              <a:latin typeface="Arial"/>
              <a:cs typeface="Arial"/>
            </a:endParaRPr>
          </a:p>
          <a:p>
            <a:endParaRPr lang="en-US" dirty="0"/>
          </a:p>
        </p:txBody>
      </p:sp>
      <p:sp>
        <p:nvSpPr>
          <p:cNvPr id="4" name="Slide Number Placeholder 3"/>
          <p:cNvSpPr>
            <a:spLocks noGrp="1"/>
          </p:cNvSpPr>
          <p:nvPr>
            <p:ph type="sldNum" sz="quarter" idx="12"/>
          </p:nvPr>
        </p:nvSpPr>
        <p:spPr/>
        <p:txBody>
          <a:bodyPr/>
          <a:lstStyle/>
          <a:p>
            <a:fld id="{34452F5A-1E19-4F47-A5DD-CF3E6D8BC662}" type="slidenum">
              <a:rPr lang="en-US" smtClean="0"/>
              <a:t>8</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578978145"/>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xmlns:p14="http://schemas.microsoft.com/office/powerpoint/2010/main" spd="slow" advTm="4103"/>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Impact"/>
                <a:cs typeface="Impact"/>
              </a:rPr>
              <a:t>STC Youth PV Alumni</a:t>
            </a:r>
            <a:endParaRPr lang="en-US" dirty="0">
              <a:latin typeface="Impact"/>
              <a:cs typeface="Impact"/>
            </a:endParaRPr>
          </a:p>
        </p:txBody>
      </p:sp>
      <p:sp>
        <p:nvSpPr>
          <p:cNvPr id="3" name="Content Placeholder 2"/>
          <p:cNvSpPr>
            <a:spLocks noGrp="1"/>
          </p:cNvSpPr>
          <p:nvPr>
            <p:ph idx="1"/>
          </p:nvPr>
        </p:nvSpPr>
        <p:spPr>
          <a:xfrm>
            <a:off x="0" y="1417639"/>
            <a:ext cx="8407397" cy="5309508"/>
          </a:xfrm>
        </p:spPr>
        <p:txBody>
          <a:bodyPr>
            <a:normAutofit/>
          </a:bodyPr>
          <a:lstStyle/>
          <a:p>
            <a:r>
              <a:rPr lang="en-US" sz="2400" b="1" dirty="0" smtClean="0"/>
              <a:t>Athletes have earned scholarships and/or are competing at –</a:t>
            </a:r>
          </a:p>
          <a:p>
            <a:pPr lvl="1"/>
            <a:r>
              <a:rPr lang="en-US" sz="2800" b="1" dirty="0" smtClean="0"/>
              <a:t>Wichita State University</a:t>
            </a:r>
          </a:p>
          <a:p>
            <a:pPr lvl="1"/>
            <a:r>
              <a:rPr lang="en-US" sz="2800" b="1" dirty="0" smtClean="0"/>
              <a:t>Kansas State University</a:t>
            </a:r>
          </a:p>
          <a:p>
            <a:pPr lvl="1"/>
            <a:r>
              <a:rPr lang="en-US" sz="2800" b="1" dirty="0" smtClean="0"/>
              <a:t>Friends University</a:t>
            </a:r>
          </a:p>
          <a:p>
            <a:pPr lvl="1"/>
            <a:r>
              <a:rPr lang="en-US" sz="2800" b="1" dirty="0" smtClean="0"/>
              <a:t>Washburn University</a:t>
            </a:r>
          </a:p>
          <a:p>
            <a:pPr lvl="1"/>
            <a:r>
              <a:rPr lang="en-US" sz="2800" b="1" dirty="0" smtClean="0"/>
              <a:t>Missouri Southern University </a:t>
            </a:r>
          </a:p>
          <a:p>
            <a:pPr lvl="1"/>
            <a:r>
              <a:rPr lang="en-US" sz="2800" b="1" dirty="0" smtClean="0"/>
              <a:t>Missouri University of Science and Technology</a:t>
            </a:r>
          </a:p>
          <a:p>
            <a:pPr lvl="1"/>
            <a:r>
              <a:rPr lang="en-US" sz="2800" b="1" dirty="0" smtClean="0"/>
              <a:t>Butler County Community College</a:t>
            </a:r>
          </a:p>
          <a:p>
            <a:pPr lvl="1"/>
            <a:r>
              <a:rPr lang="en-US" sz="2800" b="1" dirty="0" smtClean="0"/>
              <a:t>Hutchinson Community College</a:t>
            </a:r>
            <a:endParaRPr lang="en-US" sz="2800" b="1" dirty="0"/>
          </a:p>
        </p:txBody>
      </p:sp>
      <p:sp>
        <p:nvSpPr>
          <p:cNvPr id="4" name="Slide Number Placeholder 3"/>
          <p:cNvSpPr>
            <a:spLocks noGrp="1"/>
          </p:cNvSpPr>
          <p:nvPr>
            <p:ph type="sldNum" sz="quarter" idx="12"/>
          </p:nvPr>
        </p:nvSpPr>
        <p:spPr/>
        <p:txBody>
          <a:bodyPr/>
          <a:lstStyle/>
          <a:p>
            <a:fld id="{34452F5A-1E19-4F47-A5DD-CF3E6D8BC662}" type="slidenum">
              <a:rPr lang="en-US" smtClean="0"/>
              <a:t>9</a:t>
            </a:fld>
            <a:endParaRPr lang="en-US" dirty="0"/>
          </a:p>
        </p:txBody>
      </p:sp>
      <p:pic>
        <p:nvPicPr>
          <p:cNvPr id="5" name="Picture 4" descr="Description: Description: Description: Description: Description: Description: Description: Description: Description: Description: STC Logo Black-Yellow-White"/>
          <p:cNvPicPr/>
          <p:nvPr/>
        </p:nvPicPr>
        <p:blipFill>
          <a:blip r:embed="rId2">
            <a:extLst>
              <a:ext uri="{28A0092B-C50C-407E-A947-70E740481C1C}">
                <a14:useLocalDpi xmlns:a14="http://schemas.microsoft.com/office/drawing/2010/main" val="0"/>
              </a:ext>
            </a:extLst>
          </a:blip>
          <a:srcRect/>
          <a:stretch>
            <a:fillRect/>
          </a:stretch>
        </p:blipFill>
        <p:spPr bwMode="auto">
          <a:xfrm>
            <a:off x="7222064" y="160211"/>
            <a:ext cx="1185333" cy="1062694"/>
          </a:xfrm>
          <a:prstGeom prst="rect">
            <a:avLst/>
          </a:prstGeom>
          <a:noFill/>
          <a:ln>
            <a:noFill/>
          </a:ln>
        </p:spPr>
      </p:pic>
    </p:spTree>
    <p:extLst>
      <p:ext uri="{BB962C8B-B14F-4D97-AF65-F5344CB8AC3E}">
        <p14:creationId xmlns:p14="http://schemas.microsoft.com/office/powerpoint/2010/main" val="939652026"/>
      </p:ext>
    </p:extLst>
  </p:cSld>
  <p:clrMapOvr>
    <a:masterClrMapping/>
  </p:clrMapOvr>
  <mc:AlternateContent xmlns:mc="http://schemas.openxmlformats.org/markup-compatibility/2006" xmlns:p14="http://schemas.microsoft.com/office/powerpoint/2010/main">
    <mc:Choice Requires="p14">
      <p:transition spd="slow" p14:dur="2000" advTm="4103"/>
    </mc:Choice>
    <mc:Fallback xmlns="">
      <p:transition xmlns:p14="http://schemas.microsoft.com/office/powerpoint/2010/main" spd="slow" advTm="4103"/>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2542</TotalTime>
  <Words>770</Words>
  <Application>Microsoft Macintosh PowerPoint</Application>
  <PresentationFormat>On-screen Show (4:3)</PresentationFormat>
  <Paragraphs>236</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Adjacency</vt:lpstr>
      <vt:lpstr>Shocker Track Club</vt:lpstr>
      <vt:lpstr>Youth Team – Mission</vt:lpstr>
      <vt:lpstr>Indoor Pole Vault Team Leadership </vt:lpstr>
      <vt:lpstr>Fee Structure</vt:lpstr>
      <vt:lpstr>Pole Vault Practices</vt:lpstr>
      <vt:lpstr>Leaders and Coaches</vt:lpstr>
      <vt:lpstr>Pole Vault Team Coaches </vt:lpstr>
      <vt:lpstr>Coaching Philosophy</vt:lpstr>
      <vt:lpstr>STC Youth PV Alumni</vt:lpstr>
      <vt:lpstr>Parents/Guardians</vt:lpstr>
      <vt:lpstr>Sportsmanship</vt:lpstr>
      <vt:lpstr>Questions</vt:lpstr>
      <vt:lpstr>USATF Youth Membership</vt:lpstr>
      <vt:lpstr>USATF Membership Benefits</vt:lpstr>
      <vt:lpstr>Questions</vt:lpstr>
      <vt:lpstr>Shocker Track Club</vt:lpstr>
      <vt:lpstr>SHOCKER TRACK CLUB</vt:lpstr>
      <vt:lpstr>Shocker Track Club</vt:lpstr>
      <vt:lpstr>History</vt:lpstr>
      <vt:lpstr>STC Organizational Structure</vt:lpstr>
      <vt:lpstr>STC Board of Directors</vt:lpstr>
      <vt:lpstr>Follow STC …</vt:lpstr>
      <vt:lpstr>Shocker Track Club</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SHOCKER TRACK CLUB</dc:title>
  <dc:creator>Darren Muci</dc:creator>
  <cp:lastModifiedBy>Darren Muci</cp:lastModifiedBy>
  <cp:revision>189</cp:revision>
  <cp:lastPrinted>2017-10-30T22:52:18Z</cp:lastPrinted>
  <dcterms:created xsi:type="dcterms:W3CDTF">2012-12-04T14:03:55Z</dcterms:created>
  <dcterms:modified xsi:type="dcterms:W3CDTF">2017-10-31T01:48:35Z</dcterms:modified>
</cp:coreProperties>
</file>