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80" r:id="rId2"/>
    <p:sldId id="281" r:id="rId3"/>
    <p:sldId id="272" r:id="rId4"/>
    <p:sldId id="274" r:id="rId5"/>
    <p:sldId id="284" r:id="rId6"/>
    <p:sldId id="273" r:id="rId7"/>
    <p:sldId id="308" r:id="rId8"/>
    <p:sldId id="293" r:id="rId9"/>
    <p:sldId id="282" r:id="rId10"/>
    <p:sldId id="311" r:id="rId11"/>
    <p:sldId id="290" r:id="rId12"/>
    <p:sldId id="286" r:id="rId13"/>
    <p:sldId id="287" r:id="rId14"/>
    <p:sldId id="285" r:id="rId15"/>
    <p:sldId id="31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9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14BC1-57A0-9047-BF9D-99643CA20FCF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A69EC-4D65-5249-AF07-030E246F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29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966D5-3112-D64D-923E-EB4FA1A66DFC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D09D8-3093-F447-87D6-7407E5D3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81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EF72-FACE-EB45-86E9-D51947959779}" type="datetime1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1A7-51FE-9344-A387-D3A158CFADE7}" type="datetime1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DB57-E46D-D146-9906-F53810F8BA17}" type="datetime1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D18B-A41F-8F46-8D15-5A07067D52E2}" type="datetime1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94E2-EF41-984B-925A-80834592DFD8}" type="datetime1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F2BD-4A52-5943-8296-F57F21D3606F}" type="datetime1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592D-5B7E-BC48-8002-CE23D0DB8665}" type="datetime1">
              <a:rPr lang="en-US" smtClean="0"/>
              <a:t>10/3/17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DF9D-FC9B-2E49-B65D-7E274C969174}" type="datetime1">
              <a:rPr lang="en-US" smtClean="0"/>
              <a:t>10/3/17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BA36-3EE3-234E-BCD0-ABC5DBD88814}" type="datetime1">
              <a:rPr lang="en-US" smtClean="0"/>
              <a:t>10/3/17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4EBD-63C8-5B49-B7CB-BCC60E575CB8}" type="datetime1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D0E4-3521-B749-B75D-81B90A37CE9A}" type="datetime1">
              <a:rPr lang="en-US" smtClean="0"/>
              <a:t>10/3/17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4452F5A-1E19-4F47-A5DD-CF3E6D8BC6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C41AA93-3AD6-154F-BBF1-FC28AED91BE7}" type="datetime1">
              <a:rPr lang="en-US" smtClean="0"/>
              <a:t>10/3/17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satf.org" TargetMode="Externa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satf.org/News/members-only.aspx" TargetMode="Externa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bmuci@shockertrackclub.com" TargetMode="Externa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olevault@shockertrackclub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Shocker Track Club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405914" cy="1066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Impact"/>
                <a:cs typeface="Impact"/>
              </a:rPr>
              <a:t>Indoor  2017- 2018</a:t>
            </a:r>
            <a:endParaRPr lang="en-US" sz="3200" dirty="0">
              <a:latin typeface="Impact"/>
              <a:cs typeface="Impac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Description: Description: Description: Description: Description: Description: Description: Description: Description: Description: STC Logo Black-Yellow-Wh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99" y="413067"/>
            <a:ext cx="2886075" cy="2650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530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0"/>
    </mc:Choice>
    <mc:Fallback xmlns="">
      <p:transition xmlns:p14="http://schemas.microsoft.com/office/powerpoint/2010/main" spd="slow" advTm="227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Sportsmanship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169" y="1417637"/>
            <a:ext cx="7791031" cy="527265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i="1" dirty="0" smtClean="0">
                <a:latin typeface="Arial"/>
                <a:cs typeface="Arial"/>
              </a:rPr>
              <a:t>Expectations of Athletes are as follows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endParaRPr lang="en-US" sz="2800" dirty="0">
              <a:latin typeface="Arial"/>
              <a:cs typeface="Arial"/>
            </a:endParaRPr>
          </a:p>
          <a:p>
            <a:endParaRPr lang="en-US" dirty="0" smtClean="0"/>
          </a:p>
          <a:p>
            <a:r>
              <a:rPr lang="en-US" sz="2400" dirty="0" smtClean="0"/>
              <a:t>Shocker </a:t>
            </a:r>
            <a:r>
              <a:rPr lang="en-US" sz="2400" dirty="0"/>
              <a:t>Track Club is about development of character, respect, friendships and teamwork. Athletes are expected to support teammates at all times. </a:t>
            </a:r>
            <a:endParaRPr lang="en-US" sz="2400" dirty="0" smtClean="0"/>
          </a:p>
          <a:p>
            <a:r>
              <a:rPr lang="en-US" sz="2400" dirty="0"/>
              <a:t>Participation by the athletes is voluntary. </a:t>
            </a:r>
            <a:r>
              <a:rPr lang="en-US" sz="2400" dirty="0" smtClean="0"/>
              <a:t>We </a:t>
            </a:r>
            <a:r>
              <a:rPr lang="en-US" sz="2400" dirty="0"/>
              <a:t>will teach and expect positive behavior at all times. </a:t>
            </a:r>
            <a:endParaRPr lang="en-US" sz="2400" dirty="0" smtClean="0"/>
          </a:p>
          <a:p>
            <a:r>
              <a:rPr lang="en-US" sz="2400" dirty="0" smtClean="0"/>
              <a:t>Mistreating </a:t>
            </a:r>
            <a:r>
              <a:rPr lang="en-US" sz="2400" dirty="0"/>
              <a:t>or making fun of teammates will </a:t>
            </a:r>
            <a:r>
              <a:rPr lang="en-US" sz="2400" dirty="0" smtClean="0"/>
              <a:t>not be </a:t>
            </a:r>
            <a:r>
              <a:rPr lang="en-US" sz="2400" dirty="0"/>
              <a:t>tolerated.  </a:t>
            </a:r>
            <a:endParaRPr lang="en-US" sz="2400" dirty="0" smtClean="0"/>
          </a:p>
          <a:p>
            <a:r>
              <a:rPr lang="en-US" sz="2400" dirty="0" smtClean="0"/>
              <a:t>Athletes </a:t>
            </a:r>
            <a:r>
              <a:rPr lang="en-US" sz="2400" dirty="0"/>
              <a:t>are expected to be attentive and not disruptive. ANY disruptive behavior will result in being dismissed from </a:t>
            </a:r>
            <a:r>
              <a:rPr lang="en-US" sz="2400" dirty="0" smtClean="0"/>
              <a:t>practice or may </a:t>
            </a:r>
            <a:r>
              <a:rPr lang="en-US" sz="2400" dirty="0"/>
              <a:t>warrant dismissal from the team.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Description: Description: Description: Description: Description: Description: Description: Description: Description: Description: STC Logo Black-Yellow-Wh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064" y="160211"/>
            <a:ext cx="1185333" cy="1062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27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0"/>
    </mc:Choice>
    <mc:Fallback xmlns="">
      <p:transition xmlns:p14="http://schemas.microsoft.com/office/powerpoint/2010/main" spd="slow" advTm="447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Questions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38955" y="3278041"/>
            <a:ext cx="4149453" cy="1569660"/>
          </a:xfrm>
          <a:prstGeom prst="rect">
            <a:avLst/>
          </a:prstGeom>
          <a:noFill/>
          <a:effectLst>
            <a:glow rad="101600">
              <a:srgbClr val="FFFF00">
                <a:alpha val="75000"/>
              </a:srgb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19222" y="2967335"/>
            <a:ext cx="505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2450" y="2963186"/>
            <a:ext cx="4149453" cy="1569660"/>
          </a:xfrm>
          <a:prstGeom prst="rect">
            <a:avLst/>
          </a:prstGeom>
          <a:noFill/>
          <a:effectLst>
            <a:glow rad="101600">
              <a:srgbClr val="FFFF00">
                <a:alpha val="75000"/>
              </a:srgb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62716" y="4386036"/>
            <a:ext cx="505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7" descr="Description: Description: Description: Description: Description: Description: Description: Description: Description: Description: STC Logo Black-Yellow-Wh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064" y="160211"/>
            <a:ext cx="1185333" cy="1062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287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3"/>
    </mc:Choice>
    <mc:Fallback xmlns="">
      <p:transition xmlns:p14="http://schemas.microsoft.com/office/powerpoint/2010/main" spd="slow" advTm="388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USATF Youth Membership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4235"/>
            <a:ext cx="8074588" cy="4600443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800" b="1" dirty="0" smtClean="0">
                <a:latin typeface="Arial"/>
                <a:cs typeface="Arial"/>
              </a:rPr>
              <a:t>Shocker Track Club is a USATF Certified Club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We STRONGLY recommend that Youth and Open athletes purchase a USATF membership.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Parents/Guardians MUST purchase a USATF membership for their child if they wish for their child to participate in USATF championship-track meets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  <a:hlinkClick r:id="rId2"/>
              </a:rPr>
              <a:t>www.usatf.org</a:t>
            </a:r>
            <a:endParaRPr lang="en-US" sz="2400" dirty="0" smtClean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Club no. 28-4080</a:t>
            </a:r>
          </a:p>
          <a:p>
            <a:pPr marL="411480" lvl="1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288" y="124234"/>
            <a:ext cx="12065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012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3"/>
    </mc:Choice>
    <mc:Fallback xmlns="">
      <p:transition xmlns:p14="http://schemas.microsoft.com/office/powerpoint/2010/main" spd="slow" advTm="418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USATF Membership Benefits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175"/>
            <a:ext cx="7620000" cy="49289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10% discount in the USATF Online Store</a:t>
            </a:r>
          </a:p>
          <a:p>
            <a:r>
              <a:rPr lang="en-US" sz="2800" dirty="0" smtClean="0">
                <a:latin typeface="Arial"/>
                <a:cs typeface="Arial"/>
              </a:rPr>
              <a:t>Subscription </a:t>
            </a:r>
            <a:r>
              <a:rPr lang="en-US" sz="2800" dirty="0">
                <a:latin typeface="Arial"/>
                <a:cs typeface="Arial"/>
              </a:rPr>
              <a:t>to </a:t>
            </a:r>
            <a:r>
              <a:rPr lang="en-US" sz="2800" i="1" dirty="0">
                <a:latin typeface="Arial"/>
                <a:cs typeface="Arial"/>
              </a:rPr>
              <a:t>Fast Forward</a:t>
            </a:r>
            <a:r>
              <a:rPr lang="en-US" sz="2800" dirty="0">
                <a:latin typeface="Arial"/>
                <a:cs typeface="Arial"/>
              </a:rPr>
              <a:t> magazine</a:t>
            </a:r>
          </a:p>
          <a:p>
            <a:r>
              <a:rPr lang="en-US" sz="2800" dirty="0">
                <a:latin typeface="Arial"/>
                <a:cs typeface="Arial"/>
              </a:rPr>
              <a:t>E</a:t>
            </a:r>
            <a:r>
              <a:rPr lang="en-US" sz="2800" dirty="0" smtClean="0">
                <a:latin typeface="Arial"/>
                <a:cs typeface="Arial"/>
              </a:rPr>
              <a:t>xclusive members only news items</a:t>
            </a:r>
            <a:endParaRPr lang="en-US" sz="2800" dirty="0">
              <a:latin typeface="Arial"/>
              <a:cs typeface="Arial"/>
              <a:hlinkClick r:id="rId2"/>
            </a:endParaRPr>
          </a:p>
          <a:p>
            <a:r>
              <a:rPr lang="en-US" sz="2800" dirty="0">
                <a:latin typeface="Arial"/>
                <a:cs typeface="Arial"/>
              </a:rPr>
              <a:t>E</a:t>
            </a:r>
            <a:r>
              <a:rPr lang="en-US" sz="2800" dirty="0" smtClean="0">
                <a:latin typeface="Arial"/>
                <a:cs typeface="Arial"/>
              </a:rPr>
              <a:t>xclusive members-only contests</a:t>
            </a:r>
          </a:p>
          <a:p>
            <a:r>
              <a:rPr lang="en-US" sz="2800" dirty="0">
                <a:latin typeface="Arial"/>
                <a:cs typeface="Arial"/>
              </a:rPr>
              <a:t>Sports accident </a:t>
            </a:r>
            <a:r>
              <a:rPr lang="en-US" sz="2800" dirty="0" smtClean="0">
                <a:latin typeface="Arial"/>
                <a:cs typeface="Arial"/>
              </a:rPr>
              <a:t>insurance</a:t>
            </a:r>
          </a:p>
          <a:p>
            <a:pPr lvl="1"/>
            <a:r>
              <a:rPr lang="en-US" sz="2600" dirty="0" smtClean="0">
                <a:latin typeface="Arial"/>
                <a:cs typeface="Arial"/>
              </a:rPr>
              <a:t>Secondary coverage</a:t>
            </a:r>
          </a:p>
          <a:p>
            <a:r>
              <a:rPr lang="en-US" sz="2800" dirty="0" smtClean="0">
                <a:latin typeface="Arial"/>
                <a:cs typeface="Arial"/>
              </a:rPr>
              <a:t>Special shopping discounts and offers </a:t>
            </a:r>
          </a:p>
          <a:p>
            <a:r>
              <a:rPr lang="en-US" sz="2800" dirty="0" smtClean="0">
                <a:latin typeface="Arial"/>
                <a:cs typeface="Arial"/>
              </a:rPr>
              <a:t>Discount tickets to USATF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288" y="0"/>
            <a:ext cx="12065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111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06"/>
    </mc:Choice>
    <mc:Fallback xmlns="">
      <p:transition xmlns:p14="http://schemas.microsoft.com/office/powerpoint/2010/main" spd="slow" advTm="430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Shocker Track Club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88712"/>
            <a:ext cx="6461760" cy="1600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Impact"/>
                <a:cs typeface="Impact"/>
              </a:rPr>
              <a:t>USA Track &amp; Field Affiliation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Arial"/>
                <a:cs typeface="Arial"/>
              </a:rPr>
              <a:t>Missouri </a:t>
            </a:r>
            <a:r>
              <a:rPr lang="en-US" sz="2600" dirty="0">
                <a:solidFill>
                  <a:schemeClr val="tx1"/>
                </a:solidFill>
                <a:latin typeface="Arial"/>
                <a:cs typeface="Arial"/>
              </a:rPr>
              <a:t>Valley </a:t>
            </a:r>
            <a:r>
              <a:rPr lang="en-US" sz="2600" dirty="0" smtClean="0">
                <a:solidFill>
                  <a:schemeClr val="tx1"/>
                </a:solidFill>
                <a:latin typeface="Arial"/>
                <a:cs typeface="Arial"/>
              </a:rPr>
              <a:t>Association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Arial"/>
                <a:cs typeface="Arial"/>
              </a:rPr>
              <a:t>Club </a:t>
            </a:r>
            <a:r>
              <a:rPr lang="en-US" sz="2600" dirty="0">
                <a:solidFill>
                  <a:schemeClr val="tx1"/>
                </a:solidFill>
                <a:latin typeface="Arial"/>
                <a:cs typeface="Arial"/>
              </a:rPr>
              <a:t>No. 28-4080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3200" dirty="0">
              <a:latin typeface="Impact"/>
              <a:cs typeface="Impac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 descr="Description: Description: Description: Description: Description: Description: Description: Description: Description: Description: STC Logo Black-Yellow-Wh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99" y="413067"/>
            <a:ext cx="2886075" cy="2650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101" y="878748"/>
            <a:ext cx="12065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9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89"/>
    </mc:Choice>
    <mc:Fallback xmlns="">
      <p:transition xmlns:p14="http://schemas.microsoft.com/office/powerpoint/2010/main" spd="slow" advTm="47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Questions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38955" y="3278041"/>
            <a:ext cx="4149453" cy="1569660"/>
          </a:xfrm>
          <a:prstGeom prst="rect">
            <a:avLst/>
          </a:prstGeom>
          <a:noFill/>
          <a:effectLst>
            <a:glow rad="101600">
              <a:srgbClr val="FFFF00">
                <a:alpha val="75000"/>
              </a:srgb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19222" y="2967335"/>
            <a:ext cx="505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2450" y="2963186"/>
            <a:ext cx="4149453" cy="1569660"/>
          </a:xfrm>
          <a:prstGeom prst="rect">
            <a:avLst/>
          </a:prstGeom>
          <a:noFill/>
          <a:effectLst>
            <a:glow rad="101600">
              <a:srgbClr val="FFFF00">
                <a:alpha val="75000"/>
              </a:srgb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62716" y="4386036"/>
            <a:ext cx="505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7" descr="Description: Description: Description: Description: Description: Description: Description: Description: Description: Description: STC Logo Black-Yellow-Wh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064" y="160211"/>
            <a:ext cx="1185333" cy="1062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881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3"/>
    </mc:Choice>
    <mc:Fallback xmlns="">
      <p:transition xmlns:p14="http://schemas.microsoft.com/office/powerpoint/2010/main" spd="slow" advTm="388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Youth Team – Mission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35" y="1544498"/>
            <a:ext cx="8003611" cy="5023139"/>
          </a:xfrm>
        </p:spPr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endParaRPr lang="en-US" sz="4100" b="1" dirty="0" smtClean="0">
              <a:latin typeface="Arial"/>
              <a:cs typeface="Arial"/>
            </a:endParaRPr>
          </a:p>
          <a:p>
            <a:pPr marL="114300" indent="0" algn="ctr">
              <a:buNone/>
            </a:pPr>
            <a:r>
              <a:rPr lang="en-US" sz="4100" b="1" dirty="0" smtClean="0">
                <a:latin typeface="Arial"/>
                <a:cs typeface="Arial"/>
              </a:rPr>
              <a:t>Provide </a:t>
            </a:r>
            <a:r>
              <a:rPr lang="en-US" sz="4100" b="1" dirty="0">
                <a:latin typeface="Arial"/>
                <a:cs typeface="Arial"/>
              </a:rPr>
              <a:t>opportunities for youth to compete in track and field from an introductory level, to high-level competition, under the framework of USATF guidelines</a:t>
            </a:r>
            <a:r>
              <a:rPr lang="en-US" sz="4100" b="1" dirty="0" smtClean="0">
                <a:latin typeface="Arial"/>
                <a:cs typeface="Arial"/>
              </a:rPr>
              <a:t>.</a:t>
            </a:r>
          </a:p>
          <a:p>
            <a:pPr marL="114300" indent="0" algn="ctr">
              <a:buNone/>
            </a:pPr>
            <a:endParaRPr lang="en-US" sz="2800" b="1" dirty="0">
              <a:latin typeface="Arial"/>
              <a:cs typeface="Arial"/>
            </a:endParaRPr>
          </a:p>
          <a:p>
            <a:pPr marL="114300" indent="0" algn="ctr">
              <a:buNone/>
            </a:pPr>
            <a:endParaRPr lang="en-US" sz="2800" b="1" dirty="0" smtClean="0">
              <a:latin typeface="Arial"/>
              <a:cs typeface="Arial"/>
            </a:endParaRPr>
          </a:p>
          <a:p>
            <a:pPr marL="114300" indent="0" algn="ctr">
              <a:buNone/>
            </a:pPr>
            <a:endParaRPr lang="en-US" sz="2800" b="1" dirty="0" smtClean="0">
              <a:latin typeface="Arial"/>
              <a:cs typeface="Arial"/>
            </a:endParaRPr>
          </a:p>
          <a:p>
            <a:pPr marL="114300" indent="0" algn="ctr">
              <a:buNone/>
            </a:pPr>
            <a:endParaRPr lang="en-US" sz="2800" dirty="0">
              <a:latin typeface="Arial"/>
              <a:cs typeface="Arial"/>
            </a:endParaRPr>
          </a:p>
          <a:p>
            <a:r>
              <a:rPr lang="en-US" sz="2300" dirty="0">
                <a:latin typeface="Arial"/>
                <a:cs typeface="Arial"/>
              </a:rPr>
              <a:t> </a:t>
            </a: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Description: Description: Description: Description: Description: Description: Description: Description: Description: Description: STC Logo Black-Yellow-Wh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064" y="160211"/>
            <a:ext cx="1185333" cy="1062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278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8"/>
    </mc:Choice>
    <mc:Fallback xmlns="">
      <p:transition xmlns:p14="http://schemas.microsoft.com/office/powerpoint/2010/main" spd="slow" advTm="418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Impact"/>
                <a:cs typeface="Impact"/>
              </a:rPr>
              <a:t>Indoor  Team Leadership </a:t>
            </a:r>
            <a:endParaRPr lang="en-US" sz="4000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63" y="1417637"/>
            <a:ext cx="7980258" cy="5033963"/>
          </a:xfrm>
        </p:spPr>
        <p:txBody>
          <a:bodyPr>
            <a:normAutofit/>
          </a:bodyPr>
          <a:lstStyle/>
          <a:p>
            <a:pPr marL="61913" lvl="1" indent="-12700"/>
            <a:r>
              <a:rPr lang="en-US" sz="3000" dirty="0" smtClean="0">
                <a:latin typeface="Arial"/>
                <a:cs typeface="Arial"/>
              </a:rPr>
              <a:t>Stephanie Knab, Head Coach and Youth Team Director</a:t>
            </a:r>
          </a:p>
          <a:p>
            <a:pPr marL="427673" lvl="2" indent="-12700"/>
            <a:r>
              <a:rPr lang="en-US" sz="2800" dirty="0" smtClean="0">
                <a:latin typeface="Arial"/>
                <a:cs typeface="Arial"/>
                <a:hlinkClick r:id="rId2"/>
              </a:rPr>
              <a:t>youth@shockertrackclub.com</a:t>
            </a:r>
            <a:endParaRPr lang="en-US" sz="2800" dirty="0" smtClean="0">
              <a:latin typeface="Arial"/>
              <a:cs typeface="Arial"/>
            </a:endParaRPr>
          </a:p>
          <a:p>
            <a:pPr marL="427673" lvl="2" indent="-12700"/>
            <a:r>
              <a:rPr lang="en-US" sz="2800" dirty="0" smtClean="0">
                <a:latin typeface="Arial"/>
                <a:cs typeface="Arial"/>
              </a:rPr>
              <a:t>315-751-6033</a:t>
            </a:r>
            <a:endParaRPr lang="en-US" sz="2800" dirty="0">
              <a:latin typeface="Arial"/>
              <a:cs typeface="Arial"/>
            </a:endParaRPr>
          </a:p>
          <a:p>
            <a:pPr marL="0" indent="-247967"/>
            <a:r>
              <a:rPr lang="en-US" sz="2800" dirty="0" smtClean="0">
                <a:latin typeface="Arial"/>
                <a:cs typeface="Arial"/>
              </a:rPr>
              <a:t>Gilda Muci, Team Mom and Youth Operations</a:t>
            </a:r>
          </a:p>
          <a:p>
            <a:pPr marL="662940" lvl="2" indent="-247967"/>
            <a:r>
              <a:rPr lang="en-US" sz="2800" dirty="0" smtClean="0">
                <a:latin typeface="Arial"/>
                <a:cs typeface="Arial"/>
                <a:hlinkClick r:id="rId3"/>
              </a:rPr>
              <a:t>gbmuci@shockertrackclub.com</a:t>
            </a:r>
            <a:endParaRPr lang="en-US" sz="2800" dirty="0" smtClean="0">
              <a:latin typeface="Arial"/>
              <a:cs typeface="Arial"/>
            </a:endParaRPr>
          </a:p>
          <a:p>
            <a:pPr marL="662940" lvl="2" indent="-247967"/>
            <a:r>
              <a:rPr lang="en-US" sz="2800" dirty="0" smtClean="0">
                <a:latin typeface="Arial"/>
                <a:cs typeface="Arial"/>
              </a:rPr>
              <a:t>316-990-6824</a:t>
            </a:r>
            <a:endParaRPr lang="en-US" sz="3000" dirty="0">
              <a:latin typeface="Arial"/>
              <a:cs typeface="Arial"/>
            </a:endParaRPr>
          </a:p>
          <a:p>
            <a:pPr marL="297180" lvl="1" indent="-247967"/>
            <a:r>
              <a:rPr lang="en-US" sz="3000" dirty="0" smtClean="0">
                <a:latin typeface="Arial"/>
                <a:cs typeface="Arial"/>
              </a:rPr>
              <a:t>Deja Young, Head Sprints Coach</a:t>
            </a:r>
            <a:endParaRPr lang="en-US" sz="2800" dirty="0" smtClean="0">
              <a:latin typeface="Arial"/>
              <a:cs typeface="Arial"/>
            </a:endParaRPr>
          </a:p>
          <a:p>
            <a:pPr marL="297180" lvl="1" indent="-247967"/>
            <a:endParaRPr lang="en-US" sz="3000" dirty="0" smtClean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Description: Description: Description: Description: Description: Description: Description: Description: Description: Description: STC Logo Black-Yellow-Whit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187" y="5030258"/>
            <a:ext cx="1557868" cy="1421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397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55"/>
    </mc:Choice>
    <mc:Fallback xmlns="">
      <p:transition xmlns:p14="http://schemas.microsoft.com/office/powerpoint/2010/main" spd="slow" advTm="415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Fee Structure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0" y="1417637"/>
            <a:ext cx="8270087" cy="54403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/>
                <a:cs typeface="Arial"/>
              </a:rPr>
              <a:t>Indoor Team				$130</a:t>
            </a:r>
            <a:endParaRPr lang="en-US" sz="2800" b="1" dirty="0">
              <a:latin typeface="Arial"/>
              <a:cs typeface="Arial"/>
            </a:endParaRPr>
          </a:p>
          <a:p>
            <a:pPr lvl="1"/>
            <a:r>
              <a:rPr lang="en-US" sz="2600" b="1" dirty="0" smtClean="0">
                <a:latin typeface="Arial"/>
                <a:cs typeface="Arial"/>
              </a:rPr>
              <a:t>Fee includes:</a:t>
            </a:r>
          </a:p>
          <a:p>
            <a:pPr lvl="2"/>
            <a:r>
              <a:rPr lang="en-US" sz="2400" dirty="0" smtClean="0">
                <a:latin typeface="Arial"/>
                <a:cs typeface="Arial"/>
              </a:rPr>
              <a:t>Coaching/Practice Time at Wichita State </a:t>
            </a:r>
            <a:r>
              <a:rPr lang="en-US" sz="2400" dirty="0" err="1" smtClean="0">
                <a:latin typeface="Arial"/>
                <a:cs typeface="Arial"/>
              </a:rPr>
              <a:t>Heskett</a:t>
            </a:r>
            <a:r>
              <a:rPr lang="en-US" sz="2400" dirty="0" smtClean="0">
                <a:latin typeface="Arial"/>
                <a:cs typeface="Arial"/>
              </a:rPr>
              <a:t> Center</a:t>
            </a:r>
          </a:p>
          <a:p>
            <a:pPr lvl="2"/>
            <a:r>
              <a:rPr lang="en-US" sz="2400" dirty="0" smtClean="0">
                <a:latin typeface="Arial"/>
                <a:cs typeface="Arial"/>
              </a:rPr>
              <a:t>31 practices</a:t>
            </a:r>
          </a:p>
          <a:p>
            <a:pPr lvl="2"/>
            <a:r>
              <a:rPr lang="en-US" sz="2400" dirty="0">
                <a:latin typeface="Arial"/>
                <a:cs typeface="Arial"/>
              </a:rPr>
              <a:t>T</a:t>
            </a:r>
            <a:r>
              <a:rPr lang="en-US" sz="2400" dirty="0" smtClean="0">
                <a:latin typeface="Arial"/>
                <a:cs typeface="Arial"/>
              </a:rPr>
              <a:t>eam Shirt and STC Towel</a:t>
            </a:r>
          </a:p>
          <a:p>
            <a:pPr lvl="2"/>
            <a:r>
              <a:rPr lang="en-US" sz="2400" dirty="0" smtClean="0">
                <a:latin typeface="Arial"/>
                <a:cs typeface="Arial"/>
              </a:rPr>
              <a:t>Participation in STC Butterworth Indoor Meet</a:t>
            </a:r>
          </a:p>
          <a:p>
            <a:pPr marL="777240" lvl="2" indent="0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pPr lvl="2"/>
            <a:endParaRPr lang="en-US" dirty="0" smtClean="0">
              <a:latin typeface="Arial"/>
              <a:cs typeface="Arial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Description: Description: Description: Description: Description: Description: Description: Description: Description: Description: STC Logo Black-Yellow-Wh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064" y="160211"/>
            <a:ext cx="1185333" cy="1062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064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8"/>
    </mc:Choice>
    <mc:Fallback xmlns="">
      <p:transition xmlns:p14="http://schemas.microsoft.com/office/powerpoint/2010/main" spd="slow" advTm="396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Indoor Team Practices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195"/>
            <a:ext cx="7620000" cy="5366546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sz="4000" dirty="0" smtClean="0">
                <a:latin typeface="Arial"/>
                <a:cs typeface="Arial"/>
              </a:rPr>
              <a:t>October 17 to February 22*</a:t>
            </a:r>
          </a:p>
          <a:p>
            <a:pPr lvl="2"/>
            <a:r>
              <a:rPr lang="en-US" sz="3200" dirty="0" smtClean="0">
                <a:latin typeface="Arial"/>
                <a:cs typeface="Arial"/>
              </a:rPr>
              <a:t>Tuesdays </a:t>
            </a:r>
            <a:r>
              <a:rPr lang="en-US" sz="3200" dirty="0">
                <a:latin typeface="Arial"/>
                <a:cs typeface="Arial"/>
              </a:rPr>
              <a:t>&amp;</a:t>
            </a:r>
            <a:r>
              <a:rPr lang="en-US" sz="3200" dirty="0" smtClean="0">
                <a:latin typeface="Arial"/>
                <a:cs typeface="Arial"/>
              </a:rPr>
              <a:t> Thursdays (Oct – Dec)</a:t>
            </a:r>
          </a:p>
          <a:p>
            <a:pPr lvl="3"/>
            <a:r>
              <a:rPr lang="en-US" sz="2800" dirty="0" smtClean="0">
                <a:latin typeface="Arial"/>
                <a:cs typeface="Arial"/>
              </a:rPr>
              <a:t>500p to 600p</a:t>
            </a:r>
          </a:p>
          <a:p>
            <a:pPr lvl="3"/>
            <a:r>
              <a:rPr lang="en-US" sz="2800" dirty="0" smtClean="0">
                <a:latin typeface="Arial"/>
                <a:cs typeface="Arial"/>
              </a:rPr>
              <a:t>**Times will then move to 630p-730p in </a:t>
            </a:r>
            <a:r>
              <a:rPr lang="en-US" sz="2800" smtClean="0">
                <a:latin typeface="Arial"/>
                <a:cs typeface="Arial"/>
              </a:rPr>
              <a:t>Jan – Feb**</a:t>
            </a:r>
            <a:endParaRPr lang="en-US" sz="3200" dirty="0" smtClean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Description: Description: Description: Description: Description: Description: Description: Description: Description: Description: STC Logo Black-Yellow-Wh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064" y="160211"/>
            <a:ext cx="1185333" cy="1062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222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59"/>
    </mc:Choice>
    <mc:Fallback xmlns="">
      <p:transition xmlns:p14="http://schemas.microsoft.com/office/powerpoint/2010/main" spd="slow" advTm="385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Leaders and Coaches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1" y="1600200"/>
            <a:ext cx="8084136" cy="4800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All STC Youth </a:t>
            </a:r>
            <a:r>
              <a:rPr lang="en-US" sz="2800" dirty="0" smtClean="0">
                <a:latin typeface="Arial"/>
                <a:cs typeface="Arial"/>
              </a:rPr>
              <a:t>Leadership and Coaches MUST: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Have applied to Shocker Track Club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Be USATF members</a:t>
            </a:r>
          </a:p>
          <a:p>
            <a:pPr lvl="2"/>
            <a:r>
              <a:rPr lang="en-US" sz="2200" dirty="0" smtClean="0">
                <a:latin typeface="Arial"/>
                <a:cs typeface="Arial"/>
              </a:rPr>
              <a:t>$30 annual membership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H</a:t>
            </a:r>
            <a:r>
              <a:rPr lang="en-US" sz="2400" dirty="0" smtClean="0">
                <a:latin typeface="Arial"/>
                <a:cs typeface="Arial"/>
              </a:rPr>
              <a:t>ave </a:t>
            </a:r>
            <a:r>
              <a:rPr lang="en-US" sz="2400" dirty="0">
                <a:latin typeface="Arial"/>
                <a:cs typeface="Arial"/>
              </a:rPr>
              <a:t>passed a USA Track &amp; Field background </a:t>
            </a:r>
            <a:r>
              <a:rPr lang="en-US" sz="2400" dirty="0" smtClean="0">
                <a:latin typeface="Arial"/>
                <a:cs typeface="Arial"/>
              </a:rPr>
              <a:t>check</a:t>
            </a:r>
          </a:p>
          <a:p>
            <a:pPr lvl="2"/>
            <a:r>
              <a:rPr lang="en-US" sz="2200" dirty="0" smtClean="0">
                <a:latin typeface="Arial"/>
                <a:cs typeface="Arial"/>
              </a:rPr>
              <a:t>$8 fee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Have completed USOC </a:t>
            </a:r>
            <a:r>
              <a:rPr lang="en-US" sz="2400" dirty="0" err="1" smtClean="0">
                <a:latin typeface="Arial"/>
                <a:cs typeface="Arial"/>
              </a:rPr>
              <a:t>SafeSport</a:t>
            </a:r>
            <a:r>
              <a:rPr lang="en-US" sz="2400" dirty="0" smtClean="0">
                <a:latin typeface="Arial"/>
                <a:cs typeface="Arial"/>
              </a:rPr>
              <a:t> Training</a:t>
            </a:r>
          </a:p>
          <a:p>
            <a:pPr lvl="2"/>
            <a:r>
              <a:rPr lang="en-US" sz="2200" dirty="0" smtClean="0">
                <a:latin typeface="Arial"/>
                <a:cs typeface="Arial"/>
              </a:rPr>
              <a:t>No cost; takes about 2 hours to complete</a:t>
            </a:r>
          </a:p>
          <a:p>
            <a:pPr lvl="2"/>
            <a:endParaRPr lang="en-US" sz="2200" dirty="0">
              <a:latin typeface="Arial"/>
              <a:cs typeface="Arial"/>
            </a:endParaRPr>
          </a:p>
          <a:p>
            <a:pPr marL="777240" lvl="2" indent="0" algn="ctr">
              <a:buNone/>
            </a:pPr>
            <a:r>
              <a:rPr lang="en-US" sz="2200" b="1" dirty="0" smtClean="0">
                <a:latin typeface="Arial"/>
                <a:cs typeface="Arial"/>
              </a:rPr>
              <a:t>The above applies to parents/guardians that want to assist their own children during official practices.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Description: Description: Description: Description: Description: Description: Description: Description: Description: Description: STC Logo Black-Yellow-Wh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064" y="160211"/>
            <a:ext cx="1185333" cy="1062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487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56"/>
    </mc:Choice>
    <mc:Fallback xmlns="">
      <p:transition xmlns:p14="http://schemas.microsoft.com/office/powerpoint/2010/main" spd="slow" advTm="405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Indoor Team Coaches 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7823821" cy="49831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Stephanie Knab		Head Coach</a:t>
            </a:r>
          </a:p>
          <a:p>
            <a:r>
              <a:rPr lang="en-US" sz="2800" dirty="0" smtClean="0">
                <a:latin typeface="Arial"/>
                <a:cs typeface="Arial"/>
              </a:rPr>
              <a:t>Deja Young			Head Coach</a:t>
            </a:r>
          </a:p>
          <a:p>
            <a:r>
              <a:rPr lang="en-US" sz="2800" dirty="0" err="1" smtClean="0">
                <a:latin typeface="Arial"/>
                <a:cs typeface="Arial"/>
              </a:rPr>
              <a:t>Krisha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Parmar</a:t>
            </a:r>
            <a:r>
              <a:rPr lang="en-US" sz="2800" dirty="0" smtClean="0">
                <a:latin typeface="Arial"/>
                <a:cs typeface="Arial"/>
              </a:rPr>
              <a:t>			Assistant</a:t>
            </a:r>
          </a:p>
          <a:p>
            <a:r>
              <a:rPr lang="en-US" sz="2800" dirty="0" smtClean="0">
                <a:latin typeface="Arial"/>
                <a:cs typeface="Arial"/>
              </a:rPr>
              <a:t>Alex Muci			Assistant</a:t>
            </a:r>
          </a:p>
          <a:p>
            <a:r>
              <a:rPr lang="en-US" sz="2800" dirty="0" smtClean="0">
                <a:latin typeface="Arial"/>
                <a:cs typeface="Arial"/>
              </a:rPr>
              <a:t>Zach </a:t>
            </a:r>
            <a:r>
              <a:rPr lang="en-US" sz="2800" dirty="0" err="1" smtClean="0">
                <a:latin typeface="Arial"/>
                <a:cs typeface="Arial"/>
              </a:rPr>
              <a:t>Budda</a:t>
            </a:r>
            <a:r>
              <a:rPr lang="en-US" sz="2800" dirty="0" smtClean="0">
                <a:latin typeface="Arial"/>
                <a:cs typeface="Arial"/>
              </a:rPr>
              <a:t>			Assistant</a:t>
            </a:r>
          </a:p>
          <a:p>
            <a:endParaRPr lang="en-US" sz="2800" dirty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Description: Description: Description: Description: Description: Description: Description: Description: Description: Description: STC Logo Black-Yellow-Wh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187" y="5030258"/>
            <a:ext cx="1557868" cy="1421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774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74"/>
    </mc:Choice>
    <mc:Fallback xmlns="">
      <p:transition xmlns:p14="http://schemas.microsoft.com/office/powerpoint/2010/main" spd="slow" advTm="407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Coaching Philosophy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7" y="1417639"/>
            <a:ext cx="8149940" cy="5309508"/>
          </a:xfrm>
        </p:spPr>
        <p:txBody>
          <a:bodyPr>
            <a:normAutofit/>
          </a:bodyPr>
          <a:lstStyle/>
          <a:p>
            <a:pPr algn="ctr"/>
            <a:r>
              <a:rPr lang="en-US" sz="2600" dirty="0">
                <a:latin typeface="Arial"/>
                <a:cs typeface="Arial"/>
              </a:rPr>
              <a:t>Oversight, Coaching, and Support </a:t>
            </a:r>
            <a:endParaRPr lang="en-US" sz="2600" dirty="0" smtClean="0">
              <a:latin typeface="Arial"/>
              <a:cs typeface="Arial"/>
            </a:endParaRPr>
          </a:p>
          <a:p>
            <a:pPr algn="ctr"/>
            <a:r>
              <a:rPr lang="en-US" sz="2600" dirty="0" smtClean="0">
                <a:latin typeface="Arial"/>
                <a:cs typeface="Arial"/>
              </a:rPr>
              <a:t>is </a:t>
            </a:r>
            <a:r>
              <a:rPr lang="en-US" sz="2600" dirty="0">
                <a:latin typeface="Arial"/>
                <a:cs typeface="Arial"/>
              </a:rPr>
              <a:t>performed in a way that:</a:t>
            </a:r>
          </a:p>
          <a:p>
            <a:pPr marL="114300" indent="0">
              <a:buNone/>
            </a:pPr>
            <a:r>
              <a:rPr lang="en-US" sz="2600" dirty="0">
                <a:latin typeface="Arial"/>
                <a:cs typeface="Arial"/>
              </a:rPr>
              <a:t> </a:t>
            </a:r>
          </a:p>
          <a:p>
            <a:pPr lvl="0"/>
            <a:r>
              <a:rPr lang="en-US" sz="2600" dirty="0">
                <a:latin typeface="Arial"/>
                <a:cs typeface="Arial"/>
              </a:rPr>
              <a:t>provides opportunities for participating youth to have fun,</a:t>
            </a:r>
          </a:p>
          <a:p>
            <a:pPr lvl="0"/>
            <a:r>
              <a:rPr lang="en-US" sz="2600" dirty="0">
                <a:latin typeface="Arial"/>
                <a:cs typeface="Arial"/>
              </a:rPr>
              <a:t>provides opportunities for youth to improve as track and field athletes, and</a:t>
            </a:r>
          </a:p>
          <a:p>
            <a:pPr lvl="0"/>
            <a:r>
              <a:rPr lang="en-US" sz="2600" dirty="0">
                <a:latin typeface="Arial"/>
                <a:cs typeface="Arial"/>
              </a:rPr>
              <a:t>teaches youth to set goals and develop character through sportsmanship</a:t>
            </a:r>
            <a:r>
              <a:rPr lang="en-US" sz="2600" dirty="0" smtClean="0">
                <a:latin typeface="Arial"/>
                <a:cs typeface="Arial"/>
              </a:rPr>
              <a:t>,</a:t>
            </a:r>
            <a:endParaRPr lang="en-US" sz="2600" b="1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Description: Description: Description: Description: Description: Description: Description: Description: Description: Description: STC Logo Black-Yellow-Wh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064" y="160211"/>
            <a:ext cx="1185333" cy="1062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97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3"/>
    </mc:Choice>
    <mc:Fallback xmlns="">
      <p:transition xmlns:p14="http://schemas.microsoft.com/office/powerpoint/2010/main" spd="slow" advTm="410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Parents/Guardians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169" y="1417637"/>
            <a:ext cx="8121227" cy="5272657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800" i="1" dirty="0">
                <a:latin typeface="Arial"/>
                <a:cs typeface="Arial"/>
              </a:rPr>
              <a:t>Parents are important to the success of the athlete and the </a:t>
            </a:r>
            <a:r>
              <a:rPr lang="en-US" sz="2800" i="1" dirty="0" err="1" smtClean="0">
                <a:latin typeface="Arial"/>
                <a:cs typeface="Arial"/>
              </a:rPr>
              <a:t>ShockerTrack</a:t>
            </a:r>
            <a:r>
              <a:rPr lang="en-US" sz="2800" i="1" dirty="0" smtClean="0">
                <a:latin typeface="Arial"/>
                <a:cs typeface="Arial"/>
              </a:rPr>
              <a:t> Club</a:t>
            </a:r>
            <a:r>
              <a:rPr lang="en-US" sz="2800" i="1" dirty="0">
                <a:latin typeface="Arial"/>
                <a:cs typeface="Arial"/>
              </a:rPr>
              <a:t>. </a:t>
            </a:r>
            <a:r>
              <a:rPr lang="en-US" sz="2800" dirty="0">
                <a:latin typeface="Arial"/>
                <a:cs typeface="Arial"/>
              </a:rPr>
              <a:t> </a:t>
            </a: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Please </a:t>
            </a:r>
            <a:r>
              <a:rPr lang="en-US" sz="2800" dirty="0">
                <a:latin typeface="Arial"/>
                <a:cs typeface="Arial"/>
              </a:rPr>
              <a:t>observe the following: </a:t>
            </a:r>
          </a:p>
          <a:p>
            <a:pPr lvl="1"/>
            <a:r>
              <a:rPr lang="en-US" sz="2200" dirty="0" smtClean="0">
                <a:latin typeface="Arial"/>
                <a:cs typeface="Arial"/>
              </a:rPr>
              <a:t>Maintain </a:t>
            </a:r>
            <a:r>
              <a:rPr lang="en-US" sz="2200" dirty="0">
                <a:latin typeface="Arial"/>
                <a:cs typeface="Arial"/>
              </a:rPr>
              <a:t>a positive </a:t>
            </a:r>
            <a:r>
              <a:rPr lang="en-US" sz="2200" dirty="0" smtClean="0">
                <a:latin typeface="Arial"/>
                <a:cs typeface="Arial"/>
              </a:rPr>
              <a:t>attitude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Realize that once an athlete is at a given facility, they are under the supervision/jurisdiction/guidelines of the STC Youth Team management and coaching staff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Remain in the seating area at practice and meets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Ask questions of STC Youth management and coaches at an appropriate time and in an appropriate manner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Ensure that the athlete is at practice and at meets on </a:t>
            </a:r>
            <a:r>
              <a:rPr lang="en-US" sz="2200" dirty="0" smtClean="0">
                <a:latin typeface="Arial"/>
                <a:cs typeface="Arial"/>
              </a:rPr>
              <a:t>time</a:t>
            </a:r>
            <a:endParaRPr lang="en-US" sz="2200" dirty="0">
              <a:latin typeface="Arial"/>
              <a:cs typeface="Arial"/>
            </a:endParaRPr>
          </a:p>
          <a:p>
            <a:pPr lvl="1"/>
            <a:r>
              <a:rPr lang="en-US" sz="2200" dirty="0">
                <a:latin typeface="Arial"/>
                <a:cs typeface="Arial"/>
              </a:rPr>
              <a:t>Pay all fees in a timely manner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2F5A-1E19-4F47-A5DD-CF3E6D8BC662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Description: Description: Description: Description: Description: Description: Description: Description: Description: Description: STC Logo Black-Yellow-Wh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064" y="160211"/>
            <a:ext cx="1185333" cy="1062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184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0"/>
    </mc:Choice>
    <mc:Fallback xmlns="">
      <p:transition xmlns:p14="http://schemas.microsoft.com/office/powerpoint/2010/main" spd="slow" advTm="38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2499</TotalTime>
  <Words>455</Words>
  <Application>Microsoft Macintosh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Shocker Track Club</vt:lpstr>
      <vt:lpstr>Youth Team – Mission</vt:lpstr>
      <vt:lpstr>Indoor  Team Leadership </vt:lpstr>
      <vt:lpstr>Fee Structure</vt:lpstr>
      <vt:lpstr>Indoor Team Practices</vt:lpstr>
      <vt:lpstr>Leaders and Coaches</vt:lpstr>
      <vt:lpstr>Indoor Team Coaches </vt:lpstr>
      <vt:lpstr>Coaching Philosophy</vt:lpstr>
      <vt:lpstr>Parents/Guardians</vt:lpstr>
      <vt:lpstr>Sportsmanship</vt:lpstr>
      <vt:lpstr>Questions</vt:lpstr>
      <vt:lpstr>USATF Youth Membership</vt:lpstr>
      <vt:lpstr>USATF Membership Benefits</vt:lpstr>
      <vt:lpstr>Shocker Track Club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SHOCKER TRACK CLUB</dc:title>
  <dc:creator>Darren Muci</dc:creator>
  <cp:lastModifiedBy>Darren Muci</cp:lastModifiedBy>
  <cp:revision>181</cp:revision>
  <dcterms:created xsi:type="dcterms:W3CDTF">2012-12-04T14:03:55Z</dcterms:created>
  <dcterms:modified xsi:type="dcterms:W3CDTF">2017-10-04T02:53:05Z</dcterms:modified>
</cp:coreProperties>
</file>